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9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FC3D-993E-45D1-B54C-97C00134870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8E7A2-F5C4-428E-979E-A093E5A4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5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anvideosearch.com/media/action/yt/watch?v=I2M7U8eCeH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With Art Wednesdays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Culver</a:t>
            </a:r>
          </a:p>
          <a:p>
            <a:r>
              <a:rPr lang="en-US" dirty="0" smtClean="0"/>
              <a:t>Creative Writing </a:t>
            </a:r>
          </a:p>
        </p:txBody>
      </p:sp>
    </p:spTree>
    <p:extLst>
      <p:ext uri="{BB962C8B-B14F-4D97-AF65-F5344CB8AC3E}">
        <p14:creationId xmlns:p14="http://schemas.microsoft.com/office/powerpoint/2010/main" val="155047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Write about the artwork you see.</a:t>
            </a:r>
            <a:br>
              <a:rPr lang="en-US" dirty="0" smtClean="0"/>
            </a:br>
            <a:r>
              <a:rPr lang="en-US" dirty="0" smtClean="0"/>
              <a:t>You cannot just write </a:t>
            </a:r>
            <a:r>
              <a:rPr lang="en-US" sz="3600" dirty="0" smtClean="0"/>
              <a:t>“I like it or I hate it.”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1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Write down the possible meaning of the image</a:t>
            </a:r>
          </a:p>
          <a:p>
            <a:r>
              <a:rPr lang="en-US" dirty="0" smtClean="0"/>
              <a:t> Identify characters and their motives. Who are they and what do they want? Explain how you know based on details.</a:t>
            </a:r>
          </a:p>
          <a:p>
            <a:r>
              <a:rPr lang="en-US" dirty="0" smtClean="0"/>
              <a:t>Pretend that you are in the image, and describe what you see, smell, feel, and hear.</a:t>
            </a:r>
          </a:p>
          <a:p>
            <a:r>
              <a:rPr lang="en-US" dirty="0" smtClean="0"/>
              <a:t>Describe the details that are just outside of the image, the ones we can’t see.</a:t>
            </a:r>
          </a:p>
          <a:p>
            <a:r>
              <a:rPr lang="en-US" dirty="0" smtClean="0"/>
              <a:t>Introduce dialogue into your story. What are they saying?</a:t>
            </a:r>
          </a:p>
          <a:p>
            <a:r>
              <a:rPr lang="en-US" dirty="0" smtClean="0"/>
              <a:t>Sequence the events of the story. What happened five minutes before this scene, what is happening now, and what happens five minutes later? How do you know?</a:t>
            </a:r>
          </a:p>
          <a:p>
            <a:r>
              <a:rPr lang="en-US" dirty="0" smtClean="0"/>
              <a:t>Write from the perspective of one of the characters in the image.</a:t>
            </a:r>
          </a:p>
          <a:p>
            <a:r>
              <a:rPr lang="en-US" dirty="0" smtClean="0"/>
              <a:t>Explain who is the protagonist and antagonist. What is their conflict?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0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August 19, 2015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122521" cy="5029200"/>
          </a:xfrm>
        </p:spPr>
      </p:pic>
    </p:spTree>
    <p:extLst>
      <p:ext uri="{BB962C8B-B14F-4D97-AF65-F5344CB8AC3E}">
        <p14:creationId xmlns:p14="http://schemas.microsoft.com/office/powerpoint/2010/main" val="10367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Share with class.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8618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Facts: What’s it really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Everett Millais is the painter.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www.cleanvideosearch.com</a:t>
            </a:r>
            <a:r>
              <a:rPr lang="en-US" dirty="0" smtClean="0">
                <a:hlinkClick r:id="rId2"/>
              </a:rPr>
              <a:t>/media/action/</a:t>
            </a:r>
            <a:r>
              <a:rPr lang="en-US" dirty="0" err="1" smtClean="0">
                <a:hlinkClick r:id="rId2"/>
              </a:rPr>
              <a:t>yt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watch?v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I2M7U8eCeHA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2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With Art Wednesdays</vt:lpstr>
      <vt:lpstr>  Write about the artwork you see. You cannot just write “I like it or I hate it.” </vt:lpstr>
      <vt:lpstr>More things to think about</vt:lpstr>
      <vt:lpstr>Wednesday, August 19, 2015</vt:lpstr>
      <vt:lpstr>What did you write?</vt:lpstr>
      <vt:lpstr>The Facts: What’s it really about?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With Art Wednesdays</dc:title>
  <dc:creator>Culver, Jennifer</dc:creator>
  <cp:lastModifiedBy>Culver, Jennifer</cp:lastModifiedBy>
  <cp:revision>6</cp:revision>
  <dcterms:created xsi:type="dcterms:W3CDTF">2015-08-14T17:17:15Z</dcterms:created>
  <dcterms:modified xsi:type="dcterms:W3CDTF">2015-08-14T19:05:40Z</dcterms:modified>
</cp:coreProperties>
</file>