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Georgia" panose="02040502050405020303" pitchFamily="18" charset="0"/>
      <p:regular r:id="rId19"/>
      <p:bold r:id="rId20"/>
      <p:italic r:id="rId21"/>
      <p:boldItalic r:id="rId22"/>
    </p:embeddedFont>
    <p:embeddedFont>
      <p:font typeface="Lustria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31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b50f035d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b50f035d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1" descr="Slate-V2-HD-pano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3883" y="547807"/>
            <a:ext cx="10141799" cy="381680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stria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>
            <a:spLocks noGrp="1"/>
          </p:cNvSpPr>
          <p:nvPr>
            <p:ph type="pic" idx="2"/>
          </p:nvPr>
        </p:nvSpPr>
        <p:spPr>
          <a:xfrm>
            <a:off x="1169349" y="695009"/>
            <a:ext cx="9845346" cy="3525671"/>
          </a:xfrm>
          <a:prstGeom prst="rect">
            <a:avLst/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913795" y="5108728"/>
            <a:ext cx="10353762" cy="6824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ustria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913794" y="4295180"/>
            <a:ext cx="10353763" cy="150182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ustria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532749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2"/>
          </p:nvPr>
        </p:nvSpPr>
        <p:spPr>
          <a:xfrm>
            <a:off x="913794" y="4304353"/>
            <a:ext cx="10353763" cy="1489496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Lustria"/>
              <a:buNone/>
            </a:pPr>
            <a:r>
              <a:rPr lang="en-US" sz="8000" b="0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“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Lustria"/>
              <a:buNone/>
            </a:pPr>
            <a:r>
              <a:rPr lang="en-US" sz="8000" b="0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ustria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913784" y="4650556"/>
            <a:ext cx="10352199" cy="114064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913795" y="2571750"/>
            <a:ext cx="3300984" cy="3219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3"/>
          </p:nvPr>
        </p:nvSpPr>
        <p:spPr>
          <a:xfrm>
            <a:off x="4446711" y="1885950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4"/>
          </p:nvPr>
        </p:nvSpPr>
        <p:spPr>
          <a:xfrm>
            <a:off x="4441435" y="2571750"/>
            <a:ext cx="3300984" cy="3219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5"/>
          </p:nvPr>
        </p:nvSpPr>
        <p:spPr>
          <a:xfrm>
            <a:off x="7966572" y="1885950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6"/>
          </p:nvPr>
        </p:nvSpPr>
        <p:spPr>
          <a:xfrm>
            <a:off x="7966572" y="2571750"/>
            <a:ext cx="3300984" cy="3219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 descr="Slate-V2-H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962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 descr="Slate-V2-H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03800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 descr="Slate-V2-HD-3col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36051" y="1818214"/>
            <a:ext cx="3339972" cy="18478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16"/>
          <p:cNvSpPr>
            <a:spLocks noGrp="1"/>
          </p:cNvSpPr>
          <p:nvPr>
            <p:ph type="pic" idx="2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</p:sp>
      <p:sp>
        <p:nvSpPr>
          <p:cNvPr id="118" name="Google Shape;118;p16"/>
          <p:cNvSpPr txBox="1">
            <a:spLocks noGrp="1"/>
          </p:cNvSpPr>
          <p:nvPr>
            <p:ph type="body" idx="3"/>
          </p:nvPr>
        </p:nvSpPr>
        <p:spPr>
          <a:xfrm>
            <a:off x="913795" y="4480368"/>
            <a:ext cx="3300984" cy="13108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4"/>
          </p:nvPr>
        </p:nvSpPr>
        <p:spPr>
          <a:xfrm>
            <a:off x="4442788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6"/>
          <p:cNvSpPr>
            <a:spLocks noGrp="1"/>
          </p:cNvSpPr>
          <p:nvPr>
            <p:ph type="pic" idx="5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</p:sp>
      <p:sp>
        <p:nvSpPr>
          <p:cNvPr id="121" name="Google Shape;121;p16"/>
          <p:cNvSpPr txBox="1">
            <a:spLocks noGrp="1"/>
          </p:cNvSpPr>
          <p:nvPr>
            <p:ph type="body" idx="6"/>
          </p:nvPr>
        </p:nvSpPr>
        <p:spPr>
          <a:xfrm>
            <a:off x="4441435" y="4480367"/>
            <a:ext cx="3300984" cy="131083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7"/>
          </p:nvPr>
        </p:nvSpPr>
        <p:spPr>
          <a:xfrm>
            <a:off x="7966697" y="3904106"/>
            <a:ext cx="3300984" cy="5762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p16"/>
          <p:cNvSpPr>
            <a:spLocks noGrp="1"/>
          </p:cNvSpPr>
          <p:nvPr>
            <p:ph type="pic" idx="8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</p:sp>
      <p:sp>
        <p:nvSpPr>
          <p:cNvPr id="124" name="Google Shape;124;p16"/>
          <p:cNvSpPr txBox="1">
            <a:spLocks noGrp="1"/>
          </p:cNvSpPr>
          <p:nvPr>
            <p:ph type="body" idx="9"/>
          </p:nvPr>
        </p:nvSpPr>
        <p:spPr>
          <a:xfrm>
            <a:off x="7966572" y="4480365"/>
            <a:ext cx="3300984" cy="131083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 rot="5400000">
            <a:off x="4061301" y="-1415056"/>
            <a:ext cx="4058751" cy="1035376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 rot="5400000">
            <a:off x="7534511" y="2058156"/>
            <a:ext cx="5181601" cy="228448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stri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 rot="5400000">
            <a:off x="2281431" y="-758036"/>
            <a:ext cx="5181601" cy="7916872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Lustria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26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98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98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stria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98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913795" y="1732449"/>
            <a:ext cx="5060497" cy="40587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202892" y="1732449"/>
            <a:ext cx="5064665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7" descr="Slate-V2-HD-comp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3795" y="1734506"/>
            <a:ext cx="5089072" cy="4148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 descr="Slate-V2-HD-comp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78485" y="1734506"/>
            <a:ext cx="5089072" cy="414876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stri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1005872" y="2380137"/>
            <a:ext cx="4876344" cy="34110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marL="914400" lvl="1" indent="-299719" algn="l">
              <a:spcBef>
                <a:spcPts val="600"/>
              </a:spcBef>
              <a:spcAft>
                <a:spcPts val="0"/>
              </a:spcAft>
              <a:buSzPts val="1120"/>
              <a:buChar char="🞚"/>
              <a:defRPr sz="1600"/>
            </a:lvl2pPr>
            <a:lvl3pPr marL="1371600" lvl="2" indent="-29083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marL="1828800" lvl="3" indent="-281939" algn="l">
              <a:spcBef>
                <a:spcPts val="600"/>
              </a:spcBef>
              <a:spcAft>
                <a:spcPts val="0"/>
              </a:spcAft>
              <a:buSzPts val="840"/>
              <a:buChar char="🞚"/>
              <a:defRPr sz="1200"/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3"/>
          </p:nvPr>
        </p:nvSpPr>
        <p:spPr>
          <a:xfrm>
            <a:off x="6294967" y="1835254"/>
            <a:ext cx="4895330" cy="54488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4"/>
          </p:nvPr>
        </p:nvSpPr>
        <p:spPr>
          <a:xfrm>
            <a:off x="6294967" y="2380137"/>
            <a:ext cx="4895330" cy="3411063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 sz="1800"/>
            </a:lvl1pPr>
            <a:lvl2pPr marL="914400" lvl="1" indent="-299719" algn="l">
              <a:spcBef>
                <a:spcPts val="600"/>
              </a:spcBef>
              <a:spcAft>
                <a:spcPts val="0"/>
              </a:spcAft>
              <a:buSzPts val="1120"/>
              <a:buChar char="🞚"/>
              <a:defRPr sz="1600"/>
            </a:lvl2pPr>
            <a:lvl3pPr marL="1371600" lvl="2" indent="-290830" algn="l">
              <a:spcBef>
                <a:spcPts val="600"/>
              </a:spcBef>
              <a:spcAft>
                <a:spcPts val="0"/>
              </a:spcAft>
              <a:buSzPts val="980"/>
              <a:buChar char="◈"/>
              <a:defRPr sz="1400"/>
            </a:lvl3pPr>
            <a:lvl4pPr marL="1828800" lvl="3" indent="-281939" algn="l">
              <a:spcBef>
                <a:spcPts val="600"/>
              </a:spcBef>
              <a:spcAft>
                <a:spcPts val="0"/>
              </a:spcAft>
              <a:buSzPts val="840"/>
              <a:buChar char="🞚"/>
              <a:defRPr sz="1200"/>
            </a:lvl4pPr>
            <a:lvl5pPr marL="2286000" lvl="4" indent="-281939" algn="l">
              <a:spcBef>
                <a:spcPts val="600"/>
              </a:spcBef>
              <a:spcAft>
                <a:spcPts val="0"/>
              </a:spcAft>
              <a:buSzPts val="840"/>
              <a:buChar char="◈"/>
              <a:defRPr sz="1200"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ustria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855633" y="609600"/>
            <a:ext cx="6411924" cy="51816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◈"/>
              <a:defRPr/>
            </a:lvl1pPr>
            <a:lvl2pPr marL="914400" lvl="1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2pPr>
            <a:lvl3pPr marL="1371600" lvl="2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3pPr>
            <a:lvl4pPr marL="1828800" lvl="3" indent="-308610" algn="l">
              <a:spcBef>
                <a:spcPts val="600"/>
              </a:spcBef>
              <a:spcAft>
                <a:spcPts val="0"/>
              </a:spcAft>
              <a:buSzPts val="1260"/>
              <a:buChar char="🞚"/>
              <a:defRPr/>
            </a:lvl4pPr>
            <a:lvl5pPr marL="2286000" lvl="4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5pPr>
            <a:lvl6pPr marL="2743200" lvl="5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6pPr>
            <a:lvl7pPr marL="3200400" lvl="6" indent="-308610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7pPr>
            <a:lvl8pPr marL="3657600" lvl="7" indent="-308609" algn="l">
              <a:spcBef>
                <a:spcPts val="600"/>
              </a:spcBef>
              <a:spcAft>
                <a:spcPts val="0"/>
              </a:spcAft>
              <a:buSzPts val="1260"/>
              <a:buChar char="◈"/>
              <a:defRPr/>
            </a:lvl8pPr>
            <a:lvl9pPr marL="4114800" lvl="8" indent="-308609" algn="l">
              <a:spcBef>
                <a:spcPts val="600"/>
              </a:spcBef>
              <a:spcAft>
                <a:spcPts val="600"/>
              </a:spcAft>
              <a:buSzPts val="1260"/>
              <a:buChar char="◈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913795" y="2431518"/>
            <a:ext cx="3706889" cy="335968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 descr="Slate-V2-HD-vertPhotoInse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93665" y="609600"/>
            <a:ext cx="3584166" cy="520483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Lustria"/>
              <a:buNone/>
              <a:defRPr sz="32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>
            <a:spLocks noGrp="1"/>
          </p:cNvSpPr>
          <p:nvPr>
            <p:ph type="pic" idx="2"/>
          </p:nvPr>
        </p:nvSpPr>
        <p:spPr>
          <a:xfrm>
            <a:off x="7442551" y="763702"/>
            <a:ext cx="3275751" cy="4912822"/>
          </a:xfrm>
          <a:prstGeom prst="rect">
            <a:avLst/>
          </a:prstGeom>
          <a:noFill/>
          <a:ln>
            <a:noFill/>
          </a:ln>
          <a:effectLst>
            <a:outerShdw blurRad="38100" dist="25400" dir="4440000">
              <a:srgbClr val="000000">
                <a:alpha val="35686"/>
              </a:srgbClr>
            </a:outerShdw>
          </a:effectLst>
        </p:spPr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913795" y="2439261"/>
            <a:ext cx="5934949" cy="337613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63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63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ustria"/>
              <a:buNone/>
              <a:defRPr sz="40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175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◈"/>
              <a:defRPr sz="20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0861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60"/>
              <a:buFont typeface="Noto Sans Symbols"/>
              <a:buChar char="🞚"/>
              <a:defRPr sz="18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299719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20"/>
              <a:buFont typeface="Noto Sans Symbols"/>
              <a:buChar char="◈"/>
              <a:defRPr sz="16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29083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80"/>
              <a:buFont typeface="Noto Sans Symbols"/>
              <a:buChar char="🞚"/>
              <a:defRPr sz="14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290829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290829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290829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290829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290829" algn="l" rtl="0"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980"/>
              <a:buFont typeface="Noto Sans Symbols"/>
              <a:buChar char="◈"/>
              <a:defRPr sz="1400" b="0" i="0" u="none" strike="noStrike" cap="none">
                <a:solidFill>
                  <a:schemeClr val="dk2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Font typeface="Lustria"/>
              <a:buNone/>
            </a:pPr>
            <a:r>
              <a:rPr lang="en-US" sz="8000" b="1">
                <a:solidFill>
                  <a:schemeClr val="accent5"/>
                </a:solidFill>
              </a:rPr>
              <a:t>SUCCESS</a:t>
            </a:r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960"/>
              <a:buNone/>
            </a:pPr>
            <a:endParaRPr sz="2800" b="1"/>
          </a:p>
          <a:p>
            <a:pPr marL="0" lvl="0" indent="0" algn="ctr" rtl="0">
              <a:spcBef>
                <a:spcPts val="1160"/>
              </a:spcBef>
              <a:spcAft>
                <a:spcPts val="0"/>
              </a:spcAft>
              <a:buSzPts val="1960"/>
              <a:buNone/>
            </a:pPr>
            <a:r>
              <a:rPr lang="en-US" sz="2800" b="1"/>
              <a:t>“Success is peace of mind that comes with the self-satisfaction in knowing </a:t>
            </a:r>
            <a:r>
              <a:rPr lang="en-US" sz="2800" b="1">
                <a:solidFill>
                  <a:srgbClr val="C00000"/>
                </a:solidFill>
              </a:rPr>
              <a:t>you did your best to become the best that you were capable of becoming</a:t>
            </a:r>
            <a:r>
              <a:rPr lang="en-US" sz="2800" b="1"/>
              <a:t>.”</a:t>
            </a:r>
            <a:r>
              <a:rPr lang="en-US" sz="2800"/>
              <a:t> </a:t>
            </a:r>
            <a:endParaRPr/>
          </a:p>
          <a:p>
            <a:pPr marL="0" lvl="0" indent="0" algn="ctr" rtl="0">
              <a:spcBef>
                <a:spcPts val="1160"/>
              </a:spcBef>
              <a:spcAft>
                <a:spcPts val="0"/>
              </a:spcAft>
              <a:buSzPts val="1960"/>
              <a:buNone/>
            </a:pPr>
            <a:r>
              <a:rPr lang="en-US" sz="2800"/>
              <a:t>                                                                      - </a:t>
            </a:r>
            <a:r>
              <a:rPr lang="en-US" sz="2800" b="1"/>
              <a:t>John Wooden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Lustria"/>
              <a:buNone/>
            </a:pPr>
            <a:r>
              <a:rPr lang="en-US" sz="6000" b="1">
                <a:solidFill>
                  <a:srgbClr val="002060"/>
                </a:solidFill>
              </a:rPr>
              <a:t>Participation Requirements</a:t>
            </a:r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body" idx="1"/>
          </p:nvPr>
        </p:nvSpPr>
        <p:spPr>
          <a:xfrm>
            <a:off x="913795" y="1732449"/>
            <a:ext cx="10353762" cy="51255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342900" lvl="0" indent="-306000" algn="l" rtl="0">
              <a:spcBef>
                <a:spcPts val="0"/>
              </a:spcBef>
              <a:spcAft>
                <a:spcPts val="0"/>
              </a:spcAft>
              <a:buSzPct val="70000"/>
              <a:buChar char="◈"/>
            </a:pPr>
            <a:r>
              <a:rPr lang="en-US" sz="9600" b="1">
                <a:solidFill>
                  <a:srgbClr val="C00000"/>
                </a:solidFill>
              </a:rPr>
              <a:t>Dragonfly: </a:t>
            </a:r>
            <a:r>
              <a:rPr lang="en-US" sz="8000" b="1">
                <a:solidFill>
                  <a:srgbClr val="C00000"/>
                </a:solidFill>
              </a:rPr>
              <a:t>Must be 100% under 2023-2024 school year. If not 100% - will not be allowed to participate</a:t>
            </a:r>
            <a:endParaRPr/>
          </a:p>
          <a:p>
            <a:pPr marL="342900" lvl="0" indent="-306000" algn="l" rtl="0">
              <a:spcBef>
                <a:spcPts val="1080"/>
              </a:spcBef>
              <a:spcAft>
                <a:spcPts val="0"/>
              </a:spcAft>
              <a:buSzPct val="70000"/>
              <a:buChar char="◈"/>
            </a:pPr>
            <a:r>
              <a:rPr lang="en-US" sz="9600" b="1">
                <a:solidFill>
                  <a:srgbClr val="002060"/>
                </a:solidFill>
              </a:rPr>
              <a:t>Physical must have the following or it will be rejected</a:t>
            </a:r>
            <a:endParaRPr/>
          </a:p>
          <a:p>
            <a:pPr marL="720000" lvl="1" indent="-270000" algn="l" rtl="0">
              <a:spcBef>
                <a:spcPts val="1080"/>
              </a:spcBef>
              <a:spcAft>
                <a:spcPts val="0"/>
              </a:spcAft>
              <a:buSzPct val="70000"/>
              <a:buChar char="🞚"/>
            </a:pPr>
            <a:r>
              <a:rPr lang="en-US" sz="9600" b="1">
                <a:solidFill>
                  <a:srgbClr val="002060"/>
                </a:solidFill>
              </a:rPr>
              <a:t>Athlete name at the top</a:t>
            </a:r>
            <a:endParaRPr/>
          </a:p>
          <a:p>
            <a:pPr marL="720000" lvl="1" indent="-270000" algn="l" rtl="0">
              <a:spcBef>
                <a:spcPts val="1080"/>
              </a:spcBef>
              <a:spcAft>
                <a:spcPts val="0"/>
              </a:spcAft>
              <a:buSzPct val="70000"/>
              <a:buChar char="🞚"/>
            </a:pPr>
            <a:r>
              <a:rPr lang="en-US" sz="9600" b="1">
                <a:solidFill>
                  <a:srgbClr val="002060"/>
                </a:solidFill>
              </a:rPr>
              <a:t>Clearance status clearly indicated</a:t>
            </a:r>
            <a:endParaRPr/>
          </a:p>
          <a:p>
            <a:pPr marL="720000" lvl="1" indent="-270000" algn="l" rtl="0">
              <a:spcBef>
                <a:spcPts val="1080"/>
              </a:spcBef>
              <a:spcAft>
                <a:spcPts val="0"/>
              </a:spcAft>
              <a:buSzPct val="70000"/>
              <a:buChar char="🞚"/>
            </a:pPr>
            <a:r>
              <a:rPr lang="en-US" sz="9600" b="1">
                <a:solidFill>
                  <a:srgbClr val="002060"/>
                </a:solidFill>
              </a:rPr>
              <a:t>Dr. signature</a:t>
            </a:r>
            <a:endParaRPr/>
          </a:p>
          <a:p>
            <a:pPr marL="720000" lvl="1" indent="-270000" algn="l" rtl="0">
              <a:spcBef>
                <a:spcPts val="1080"/>
              </a:spcBef>
              <a:spcAft>
                <a:spcPts val="0"/>
              </a:spcAft>
              <a:buSzPct val="70000"/>
              <a:buChar char="🞚"/>
            </a:pPr>
            <a:r>
              <a:rPr lang="en-US" sz="9600" b="1">
                <a:solidFill>
                  <a:srgbClr val="002060"/>
                </a:solidFill>
              </a:rPr>
              <a:t>Date next to Dr. Signature</a:t>
            </a:r>
            <a:endParaRPr/>
          </a:p>
          <a:p>
            <a:pPr marL="720000" lvl="1" indent="-270000" algn="l" rtl="0">
              <a:spcBef>
                <a:spcPts val="1080"/>
              </a:spcBef>
              <a:spcAft>
                <a:spcPts val="0"/>
              </a:spcAft>
              <a:buSzPct val="70000"/>
              <a:buChar char="🞚"/>
            </a:pPr>
            <a:r>
              <a:rPr lang="en-US" sz="9600" b="1">
                <a:solidFill>
                  <a:srgbClr val="002060"/>
                </a:solidFill>
              </a:rPr>
              <a:t>8</a:t>
            </a:r>
            <a:r>
              <a:rPr lang="en-US" sz="9600" b="1" baseline="30000">
                <a:solidFill>
                  <a:srgbClr val="002060"/>
                </a:solidFill>
              </a:rPr>
              <a:t>th</a:t>
            </a:r>
            <a:r>
              <a:rPr lang="en-US" sz="9600" b="1">
                <a:solidFill>
                  <a:srgbClr val="002060"/>
                </a:solidFill>
              </a:rPr>
              <a:t> - 6:45</a:t>
            </a:r>
            <a:endParaRPr/>
          </a:p>
          <a:p>
            <a:pPr marL="720000" lvl="1" indent="-270000" algn="l" rtl="0">
              <a:spcBef>
                <a:spcPts val="1080"/>
              </a:spcBef>
              <a:spcAft>
                <a:spcPts val="0"/>
              </a:spcAft>
              <a:buSzPct val="70000"/>
              <a:buChar char="🞚"/>
            </a:pPr>
            <a:r>
              <a:rPr lang="en-US" sz="9600" b="1">
                <a:solidFill>
                  <a:srgbClr val="002060"/>
                </a:solidFill>
              </a:rPr>
              <a:t>Front side must be filled out and parent and athlete signature</a:t>
            </a:r>
            <a:endParaRPr/>
          </a:p>
          <a:p>
            <a:pPr marL="450000" lvl="1" indent="0" algn="l" rtl="0">
              <a:spcBef>
                <a:spcPts val="1160"/>
              </a:spcBef>
              <a:spcAft>
                <a:spcPts val="0"/>
              </a:spcAft>
              <a:buSzPct val="70000"/>
              <a:buNone/>
            </a:pPr>
            <a:r>
              <a:rPr lang="en-US" sz="11200" b="1">
                <a:solidFill>
                  <a:srgbClr val="C00000"/>
                </a:solidFill>
              </a:rPr>
              <a:t>Sportsmanship must be in athletes name or will be rejected</a:t>
            </a:r>
            <a:endParaRPr/>
          </a:p>
          <a:p>
            <a:pPr marL="720000" lvl="1" indent="-145540" algn="l" rtl="0">
              <a:spcBef>
                <a:spcPts val="1160"/>
              </a:spcBef>
              <a:spcAft>
                <a:spcPts val="0"/>
              </a:spcAft>
              <a:buSzPct val="70000"/>
              <a:buNone/>
            </a:pPr>
            <a:endParaRPr sz="11200" b="1">
              <a:solidFill>
                <a:srgbClr val="C00000"/>
              </a:solidFill>
            </a:endParaRPr>
          </a:p>
          <a:p>
            <a:pPr marL="720000" lvl="1" indent="-249997" algn="l" rtl="0">
              <a:spcBef>
                <a:spcPts val="690"/>
              </a:spcBef>
              <a:spcAft>
                <a:spcPts val="0"/>
              </a:spcAft>
              <a:buSzPct val="700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9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21441" y="1003806"/>
            <a:ext cx="7549116" cy="212407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</p:pic>
      <p:pic>
        <p:nvPicPr>
          <p:cNvPr id="206" name="Google Shape;206;p29" descr="https://mail.google.com/mail/u/0/images/cleardot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-204788"/>
            <a:ext cx="9525" cy="95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9"/>
          <p:cNvSpPr txBox="1"/>
          <p:nvPr/>
        </p:nvSpPr>
        <p:spPr>
          <a:xfrm>
            <a:off x="2507510" y="3429000"/>
            <a:ext cx="717697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rgbClr val="002060"/>
                </a:solidFill>
                <a:latin typeface="Lustria"/>
                <a:ea typeface="Lustria"/>
                <a:cs typeface="Lustria"/>
                <a:sym typeface="Lustria"/>
              </a:rPr>
              <a:t>Communication tool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Char char="•"/>
            </a:pPr>
            <a:r>
              <a:rPr lang="en-US" sz="2800" b="1">
                <a:solidFill>
                  <a:srgbClr val="002060"/>
                </a:solidFill>
                <a:latin typeface="Lustria"/>
                <a:ea typeface="Lustria"/>
                <a:cs typeface="Lustria"/>
                <a:sym typeface="Lustria"/>
              </a:rPr>
              <a:t>Will receive email to log-in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0"/>
              <a:buFont typeface="Lustria"/>
              <a:buNone/>
            </a:pPr>
            <a:r>
              <a:rPr lang="en-US" sz="8000" b="1">
                <a:solidFill>
                  <a:srgbClr val="002060"/>
                </a:solidFill>
              </a:rPr>
              <a:t>SUMMER</a:t>
            </a:r>
            <a:endParaRPr/>
          </a:p>
        </p:txBody>
      </p:sp>
      <p:sp>
        <p:nvSpPr>
          <p:cNvPr id="213" name="Google Shape;213;p30"/>
          <p:cNvSpPr txBox="1">
            <a:spLocks noGrp="1"/>
          </p:cNvSpPr>
          <p:nvPr>
            <p:ph type="body" idx="1"/>
          </p:nvPr>
        </p:nvSpPr>
        <p:spPr>
          <a:xfrm>
            <a:off x="913795" y="2477386"/>
            <a:ext cx="10353762" cy="331381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3429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0" indent="-330003" algn="l" rtl="0">
              <a:spcBef>
                <a:spcPts val="1212"/>
              </a:spcBef>
              <a:spcAft>
                <a:spcPts val="0"/>
              </a:spcAft>
              <a:buSzPts val="2520"/>
              <a:buChar char="◈"/>
            </a:pPr>
            <a:r>
              <a:rPr lang="en-US" sz="3600" b="1">
                <a:solidFill>
                  <a:srgbClr val="C00000"/>
                </a:solidFill>
              </a:rPr>
              <a:t>Training Starting June 18 – July 25</a:t>
            </a:r>
            <a:endParaRPr/>
          </a:p>
          <a:p>
            <a:pPr marL="720000" lvl="1" indent="-294003" algn="l" rtl="0">
              <a:spcBef>
                <a:spcPts val="1212"/>
              </a:spcBef>
              <a:spcAft>
                <a:spcPts val="0"/>
              </a:spcAft>
              <a:buSzPts val="2520"/>
              <a:buChar char="🞚"/>
            </a:pPr>
            <a:r>
              <a:rPr lang="en-US" sz="3600">
                <a:solidFill>
                  <a:schemeClr val="accent5"/>
                </a:solidFill>
              </a:rPr>
              <a:t>(Tuesday – Thursday / 8:00-9:30) @ OMMS</a:t>
            </a:r>
            <a:endParaRPr/>
          </a:p>
          <a:p>
            <a:pPr marL="342900" lvl="0" indent="-330003" algn="l" rtl="0">
              <a:spcBef>
                <a:spcPts val="1212"/>
              </a:spcBef>
              <a:spcAft>
                <a:spcPts val="0"/>
              </a:spcAft>
              <a:buSzPts val="2520"/>
              <a:buChar char="◈"/>
            </a:pPr>
            <a:r>
              <a:rPr lang="en-US" sz="3600" b="1">
                <a:solidFill>
                  <a:srgbClr val="002060"/>
                </a:solidFill>
              </a:rPr>
              <a:t>Dead Week: July 15-20 – No Training</a:t>
            </a:r>
            <a:endParaRPr/>
          </a:p>
          <a:p>
            <a:pPr marL="0" lvl="0" indent="0" algn="l" rtl="0">
              <a:spcBef>
                <a:spcPts val="1212"/>
              </a:spcBef>
              <a:spcAft>
                <a:spcPts val="0"/>
              </a:spcAft>
              <a:buNone/>
            </a:pPr>
            <a:endParaRPr sz="3600">
              <a:solidFill>
                <a:srgbClr val="002060"/>
              </a:solidFill>
            </a:endParaRPr>
          </a:p>
          <a:p>
            <a:pPr marL="342900" lvl="0" indent="-230435" algn="l" rtl="0">
              <a:spcBef>
                <a:spcPts val="94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0"/>
              <a:buFont typeface="Lustria"/>
              <a:buNone/>
            </a:pPr>
            <a:r>
              <a:rPr lang="en-US" sz="8000" b="1">
                <a:solidFill>
                  <a:srgbClr val="002060"/>
                </a:solidFill>
              </a:rPr>
              <a:t>FALL</a:t>
            </a:r>
            <a:endParaRPr/>
          </a:p>
        </p:txBody>
      </p:sp>
      <p:sp>
        <p:nvSpPr>
          <p:cNvPr id="219" name="Google Shape;219;p31"/>
          <p:cNvSpPr txBox="1">
            <a:spLocks noGrp="1"/>
          </p:cNvSpPr>
          <p:nvPr>
            <p:ph type="body" idx="1"/>
          </p:nvPr>
        </p:nvSpPr>
        <p:spPr>
          <a:xfrm>
            <a:off x="913795" y="1580051"/>
            <a:ext cx="10353762" cy="52779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342900" lvl="0" indent="-306000" algn="l" rtl="0">
              <a:spcBef>
                <a:spcPts val="0"/>
              </a:spcBef>
              <a:spcAft>
                <a:spcPts val="0"/>
              </a:spcAft>
              <a:buSzPct val="70000"/>
              <a:buChar char="◈"/>
            </a:pPr>
            <a:r>
              <a:rPr lang="en-US" sz="9600" b="1">
                <a:solidFill>
                  <a:srgbClr val="C00000"/>
                </a:solidFill>
              </a:rPr>
              <a:t>Practice: Begins Monday</a:t>
            </a:r>
            <a:endParaRPr/>
          </a:p>
          <a:p>
            <a:pPr marL="720000" lvl="1" indent="-270000" algn="l" rtl="0">
              <a:spcBef>
                <a:spcPts val="1080"/>
              </a:spcBef>
              <a:spcAft>
                <a:spcPts val="0"/>
              </a:spcAft>
              <a:buSzPct val="70000"/>
              <a:buChar char="🞚"/>
            </a:pPr>
            <a:r>
              <a:rPr lang="en-US" sz="9600" b="1">
                <a:solidFill>
                  <a:srgbClr val="C00000"/>
                </a:solidFill>
              </a:rPr>
              <a:t>Monday –Wednesday (3:15-5:15)</a:t>
            </a:r>
            <a:endParaRPr/>
          </a:p>
          <a:p>
            <a:pPr marL="720000" lvl="1" indent="-270000" algn="l" rtl="0">
              <a:spcBef>
                <a:spcPts val="1080"/>
              </a:spcBef>
              <a:spcAft>
                <a:spcPts val="0"/>
              </a:spcAft>
              <a:buSzPct val="70000"/>
              <a:buChar char="🞚"/>
            </a:pPr>
            <a:r>
              <a:rPr lang="en-US" sz="9600" b="1">
                <a:solidFill>
                  <a:srgbClr val="C00000"/>
                </a:solidFill>
              </a:rPr>
              <a:t>Friday: Film / Extra Work ( 3:15 – 4:15 )</a:t>
            </a:r>
            <a:endParaRPr/>
          </a:p>
          <a:p>
            <a:pPr marL="342900" lvl="0" indent="-306000" algn="l" rtl="0">
              <a:spcBef>
                <a:spcPts val="1080"/>
              </a:spcBef>
              <a:spcAft>
                <a:spcPts val="0"/>
              </a:spcAft>
              <a:buSzPct val="70000"/>
              <a:buChar char="◈"/>
            </a:pPr>
            <a:r>
              <a:rPr lang="en-US" sz="9600" b="1">
                <a:solidFill>
                  <a:srgbClr val="002060"/>
                </a:solidFill>
              </a:rPr>
              <a:t>Games: Thursday </a:t>
            </a:r>
            <a:endParaRPr/>
          </a:p>
          <a:p>
            <a:pPr marL="720000" lvl="1" indent="-270000" algn="l" rtl="0">
              <a:spcBef>
                <a:spcPts val="1080"/>
              </a:spcBef>
              <a:spcAft>
                <a:spcPts val="0"/>
              </a:spcAft>
              <a:buSzPct val="70000"/>
              <a:buChar char="🞚"/>
            </a:pPr>
            <a:r>
              <a:rPr lang="en-US" sz="9600" b="1">
                <a:solidFill>
                  <a:srgbClr val="002060"/>
                </a:solidFill>
              </a:rPr>
              <a:t>7</a:t>
            </a:r>
            <a:r>
              <a:rPr lang="en-US" sz="9600" b="1" baseline="30000">
                <a:solidFill>
                  <a:srgbClr val="002060"/>
                </a:solidFill>
              </a:rPr>
              <a:t>th</a:t>
            </a:r>
            <a:r>
              <a:rPr lang="en-US" sz="9600" b="1">
                <a:solidFill>
                  <a:srgbClr val="002060"/>
                </a:solidFill>
              </a:rPr>
              <a:t> - 5:00 </a:t>
            </a:r>
            <a:endParaRPr/>
          </a:p>
          <a:p>
            <a:pPr marL="720000" lvl="1" indent="-270000" algn="l" rtl="0">
              <a:spcBef>
                <a:spcPts val="1080"/>
              </a:spcBef>
              <a:spcAft>
                <a:spcPts val="0"/>
              </a:spcAft>
              <a:buSzPct val="70000"/>
              <a:buChar char="🞚"/>
            </a:pPr>
            <a:r>
              <a:rPr lang="en-US" sz="9600" b="1">
                <a:solidFill>
                  <a:srgbClr val="002060"/>
                </a:solidFill>
              </a:rPr>
              <a:t>8</a:t>
            </a:r>
            <a:r>
              <a:rPr lang="en-US" sz="9600" b="1" baseline="30000">
                <a:solidFill>
                  <a:srgbClr val="002060"/>
                </a:solidFill>
              </a:rPr>
              <a:t>th</a:t>
            </a:r>
            <a:r>
              <a:rPr lang="en-US" sz="9600" b="1">
                <a:solidFill>
                  <a:srgbClr val="002060"/>
                </a:solidFill>
              </a:rPr>
              <a:t> - 6:45</a:t>
            </a:r>
            <a:endParaRPr/>
          </a:p>
          <a:p>
            <a:pPr marL="342900" lvl="0" indent="-306000" algn="l" rtl="0">
              <a:spcBef>
                <a:spcPts val="1080"/>
              </a:spcBef>
              <a:spcAft>
                <a:spcPts val="0"/>
              </a:spcAft>
              <a:buSzPct val="70000"/>
              <a:buChar char="◈"/>
            </a:pPr>
            <a:r>
              <a:rPr lang="en-US" sz="9600" b="1">
                <a:solidFill>
                  <a:srgbClr val="C00000"/>
                </a:solidFill>
              </a:rPr>
              <a:t>Cost:</a:t>
            </a:r>
            <a:endParaRPr/>
          </a:p>
          <a:p>
            <a:pPr marL="720000" lvl="1" indent="-270000" algn="l" rtl="0">
              <a:spcBef>
                <a:spcPts val="1080"/>
              </a:spcBef>
              <a:spcAft>
                <a:spcPts val="0"/>
              </a:spcAft>
              <a:buSzPct val="70000"/>
              <a:buChar char="🞚"/>
            </a:pPr>
            <a:r>
              <a:rPr lang="en-US" sz="9600" b="1">
                <a:solidFill>
                  <a:srgbClr val="C00000"/>
                </a:solidFill>
              </a:rPr>
              <a:t>Football: 210.00</a:t>
            </a:r>
            <a:endParaRPr/>
          </a:p>
          <a:p>
            <a:pPr marL="720000" lvl="1" indent="-270000" algn="l" rtl="0">
              <a:spcBef>
                <a:spcPts val="1080"/>
              </a:spcBef>
              <a:spcAft>
                <a:spcPts val="0"/>
              </a:spcAft>
              <a:buSzPct val="70000"/>
              <a:buChar char="🞚"/>
            </a:pPr>
            <a:r>
              <a:rPr lang="en-US" sz="9600" b="1">
                <a:solidFill>
                  <a:srgbClr val="C00000"/>
                </a:solidFill>
              </a:rPr>
              <a:t>Meals: 85.00 (7</a:t>
            </a:r>
            <a:r>
              <a:rPr lang="en-US" sz="9600" b="1" baseline="30000">
                <a:solidFill>
                  <a:srgbClr val="C00000"/>
                </a:solidFill>
              </a:rPr>
              <a:t>th</a:t>
            </a:r>
            <a:r>
              <a:rPr lang="en-US" sz="9600" b="1">
                <a:solidFill>
                  <a:srgbClr val="C00000"/>
                </a:solidFill>
              </a:rPr>
              <a:t> only)</a:t>
            </a:r>
            <a:endParaRPr/>
          </a:p>
          <a:p>
            <a:pPr marL="720000" lvl="1" indent="-270000" algn="l" rtl="0">
              <a:spcBef>
                <a:spcPts val="1080"/>
              </a:spcBef>
              <a:spcAft>
                <a:spcPts val="0"/>
              </a:spcAft>
              <a:buSzPct val="70000"/>
              <a:buChar char="🞚"/>
            </a:pPr>
            <a:r>
              <a:rPr lang="en-US" sz="9600" b="1">
                <a:solidFill>
                  <a:srgbClr val="C00000"/>
                </a:solidFill>
              </a:rPr>
              <a:t>Booster: 132.00</a:t>
            </a:r>
            <a:endParaRPr/>
          </a:p>
          <a:p>
            <a:pPr marL="720000" lvl="1" indent="-270000" algn="l" rtl="0">
              <a:spcBef>
                <a:spcPts val="1080"/>
              </a:spcBef>
              <a:spcAft>
                <a:spcPts val="0"/>
              </a:spcAft>
              <a:buSzPct val="70000"/>
              <a:buChar char="🞚"/>
            </a:pPr>
            <a:r>
              <a:rPr lang="en-US" sz="9600" b="1">
                <a:solidFill>
                  <a:srgbClr val="C00000"/>
                </a:solidFill>
              </a:rPr>
              <a:t>Spirit Pack: TBD</a:t>
            </a:r>
            <a:endParaRPr/>
          </a:p>
          <a:p>
            <a:pPr marL="720000" lvl="1" indent="-249997" algn="l" rtl="0">
              <a:spcBef>
                <a:spcPts val="690"/>
              </a:spcBef>
              <a:spcAft>
                <a:spcPts val="0"/>
              </a:spcAft>
              <a:buSzPct val="7000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0"/>
              <a:buFont typeface="Lustria"/>
              <a:buNone/>
            </a:pPr>
            <a:r>
              <a:rPr lang="en-US" sz="8000" b="1">
                <a:solidFill>
                  <a:srgbClr val="002060"/>
                </a:solidFill>
              </a:rPr>
              <a:t>Football Committee</a:t>
            </a:r>
            <a:endParaRPr/>
          </a:p>
        </p:txBody>
      </p:sp>
      <p:sp>
        <p:nvSpPr>
          <p:cNvPr id="225" name="Google Shape;225;p32"/>
          <p:cNvSpPr txBox="1">
            <a:spLocks noGrp="1"/>
          </p:cNvSpPr>
          <p:nvPr>
            <p:ph type="body" idx="1"/>
          </p:nvPr>
        </p:nvSpPr>
        <p:spPr>
          <a:xfrm>
            <a:off x="913795" y="1580051"/>
            <a:ext cx="10353762" cy="52779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19999" lvl="1" indent="-393189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Georgia"/>
              <a:buChar char="■"/>
            </a:pPr>
            <a:r>
              <a:rPr lang="en-US" sz="3200" b="1">
                <a:solidFill>
                  <a:srgbClr val="C00000"/>
                </a:solidFill>
              </a:rPr>
              <a:t>10 Members</a:t>
            </a:r>
            <a:endParaRPr/>
          </a:p>
          <a:p>
            <a:pPr marL="1026000" lvl="2" indent="-32649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Char char="◈"/>
            </a:pPr>
            <a:r>
              <a:rPr lang="en-US" sz="3000" b="1">
                <a:solidFill>
                  <a:srgbClr val="C00000"/>
                </a:solidFill>
              </a:rPr>
              <a:t>5 - 7</a:t>
            </a:r>
            <a:r>
              <a:rPr lang="en-US" sz="3000" b="1" baseline="30000">
                <a:solidFill>
                  <a:srgbClr val="C00000"/>
                </a:solidFill>
              </a:rPr>
              <a:t>th</a:t>
            </a:r>
            <a:endParaRPr sz="3000" b="1">
              <a:solidFill>
                <a:srgbClr val="C00000"/>
              </a:solidFill>
            </a:endParaRPr>
          </a:p>
          <a:p>
            <a:pPr marL="1026000" lvl="2" indent="-32649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Char char="◈"/>
            </a:pPr>
            <a:r>
              <a:rPr lang="en-US" sz="3000" b="1">
                <a:solidFill>
                  <a:srgbClr val="C00000"/>
                </a:solidFill>
              </a:rPr>
              <a:t>5 - 8</a:t>
            </a:r>
            <a:r>
              <a:rPr lang="en-US" sz="3000" b="1" baseline="30000">
                <a:solidFill>
                  <a:srgbClr val="C00000"/>
                </a:solidFill>
              </a:rPr>
              <a:t>th</a:t>
            </a:r>
            <a:endParaRPr sz="3000" b="1">
              <a:solidFill>
                <a:srgbClr val="C00000"/>
              </a:solidFill>
            </a:endParaRPr>
          </a:p>
          <a:p>
            <a:pPr marL="719999" lvl="1" indent="-393189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Georgia"/>
              <a:buChar char="■"/>
            </a:pPr>
            <a:r>
              <a:rPr lang="en-US" sz="3200" b="1">
                <a:solidFill>
                  <a:srgbClr val="C00000"/>
                </a:solidFill>
              </a:rPr>
              <a:t>Parent Liaison</a:t>
            </a:r>
            <a:endParaRPr sz="3200" b="1">
              <a:solidFill>
                <a:srgbClr val="C00000"/>
              </a:solidFill>
            </a:endParaRPr>
          </a:p>
          <a:p>
            <a:pPr marL="719999" lvl="1" indent="-393189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Georgia"/>
              <a:buChar char="■"/>
            </a:pPr>
            <a:r>
              <a:rPr lang="en-US" sz="3200" b="1">
                <a:solidFill>
                  <a:srgbClr val="C00000"/>
                </a:solidFill>
              </a:rPr>
              <a:t>Equipment / Facilities</a:t>
            </a:r>
            <a:endParaRPr sz="3200" b="1">
              <a:solidFill>
                <a:srgbClr val="C00000"/>
              </a:solidFill>
            </a:endParaRPr>
          </a:p>
          <a:p>
            <a:pPr marL="719999" lvl="1" indent="-393189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Georgia"/>
              <a:buChar char="■"/>
            </a:pPr>
            <a:r>
              <a:rPr lang="en-US" sz="3200" b="1">
                <a:solidFill>
                  <a:srgbClr val="C00000"/>
                </a:solidFill>
              </a:rPr>
              <a:t>Game Day</a:t>
            </a:r>
            <a:endParaRPr sz="3200" b="1">
              <a:solidFill>
                <a:srgbClr val="C00000"/>
              </a:solidFill>
            </a:endParaRPr>
          </a:p>
          <a:p>
            <a:pPr marL="719999" lvl="1" indent="-393189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Georgia"/>
              <a:buChar char="■"/>
            </a:pPr>
            <a:r>
              <a:rPr lang="en-US" sz="3200" b="1">
                <a:solidFill>
                  <a:srgbClr val="C00000"/>
                </a:solidFill>
              </a:rPr>
              <a:t>Media</a:t>
            </a:r>
            <a:endParaRPr sz="3200" b="1">
              <a:solidFill>
                <a:srgbClr val="C00000"/>
              </a:solidFill>
            </a:endParaRPr>
          </a:p>
          <a:p>
            <a:pPr marL="719999" lvl="1" indent="-393189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Georgia"/>
              <a:buChar char="■"/>
            </a:pPr>
            <a:r>
              <a:rPr lang="en-US" sz="3200" b="1">
                <a:solidFill>
                  <a:srgbClr val="C00000"/>
                </a:solidFill>
              </a:rPr>
              <a:t>Fundraising</a:t>
            </a:r>
            <a:endParaRPr sz="3200" b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3"/>
          <p:cNvSpPr txBox="1">
            <a:spLocks noGrp="1"/>
          </p:cNvSpPr>
          <p:nvPr>
            <p:ph type="title"/>
          </p:nvPr>
        </p:nvSpPr>
        <p:spPr>
          <a:xfrm>
            <a:off x="919119" y="581575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Font typeface="Lustria"/>
              <a:buNone/>
            </a:pPr>
            <a:r>
              <a:rPr lang="en-US" sz="8000" b="1">
                <a:solidFill>
                  <a:schemeClr val="accent5"/>
                </a:solidFill>
              </a:rPr>
              <a:t>NEEDS</a:t>
            </a:r>
            <a:endParaRPr/>
          </a:p>
        </p:txBody>
      </p:sp>
      <p:sp>
        <p:nvSpPr>
          <p:cNvPr id="231" name="Google Shape;231;p33"/>
          <p:cNvSpPr txBox="1">
            <a:spLocks noGrp="1"/>
          </p:cNvSpPr>
          <p:nvPr>
            <p:ph type="body" idx="1"/>
          </p:nvPr>
        </p:nvSpPr>
        <p:spPr>
          <a:xfrm>
            <a:off x="913795" y="2392326"/>
            <a:ext cx="10353762" cy="3398874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50539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Char char="◈"/>
            </a:pPr>
            <a:r>
              <a:rPr lang="en-US" sz="4400" b="1">
                <a:solidFill>
                  <a:srgbClr val="C00000"/>
                </a:solidFill>
              </a:rPr>
              <a:t>HELMETS</a:t>
            </a:r>
            <a:endParaRPr sz="4400" b="1">
              <a:solidFill>
                <a:srgbClr val="C00000"/>
              </a:solidFill>
            </a:endParaRPr>
          </a:p>
          <a:p>
            <a:pPr marL="342900" lvl="0" indent="-50539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Char char="◈"/>
            </a:pPr>
            <a:r>
              <a:rPr lang="en-US" sz="4400" b="1">
                <a:solidFill>
                  <a:srgbClr val="C00000"/>
                </a:solidFill>
              </a:rPr>
              <a:t>SHOULDERPADS</a:t>
            </a:r>
            <a:endParaRPr sz="4400" b="1">
              <a:solidFill>
                <a:srgbClr val="C00000"/>
              </a:solidFill>
            </a:endParaRPr>
          </a:p>
          <a:p>
            <a:pPr marL="342900" lvl="0" indent="-50539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Char char="◈"/>
            </a:pPr>
            <a:r>
              <a:rPr lang="en-US" sz="4400" b="1">
                <a:solidFill>
                  <a:srgbClr val="C00000"/>
                </a:solidFill>
              </a:rPr>
              <a:t>UNIFORMS</a:t>
            </a:r>
            <a:endParaRPr/>
          </a:p>
          <a:p>
            <a:pPr marL="342900" lvl="0" indent="-50539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Char char="◈"/>
            </a:pPr>
            <a:r>
              <a:rPr lang="en-US" sz="4400" b="1">
                <a:solidFill>
                  <a:srgbClr val="C00000"/>
                </a:solidFill>
              </a:rPr>
              <a:t>FIELD PAINT</a:t>
            </a:r>
            <a:endParaRPr sz="4400" b="1">
              <a:solidFill>
                <a:srgbClr val="C00000"/>
              </a:solidFill>
            </a:endParaRPr>
          </a:p>
          <a:p>
            <a:pPr marL="342900" lvl="0" indent="-50539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Char char="◈"/>
            </a:pPr>
            <a:r>
              <a:rPr lang="en-US" sz="4400" b="1">
                <a:solidFill>
                  <a:srgbClr val="C00000"/>
                </a:solidFill>
              </a:rPr>
              <a:t>SPORTS BUILDING</a:t>
            </a:r>
            <a:endParaRPr sz="4400" b="1">
              <a:solidFill>
                <a:srgbClr val="C00000"/>
              </a:solidFill>
            </a:endParaRPr>
          </a:p>
          <a:p>
            <a:pPr marL="342900" lvl="0" indent="-306000" algn="l" rtl="0">
              <a:spcBef>
                <a:spcPts val="0"/>
              </a:spcBef>
              <a:spcAft>
                <a:spcPts val="0"/>
              </a:spcAft>
              <a:buSzPts val="1260"/>
              <a:buChar char="◈"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0"/>
              <a:buFont typeface="Lustria"/>
              <a:buNone/>
            </a:pPr>
            <a:r>
              <a:rPr lang="en-US" sz="8000" b="1">
                <a:solidFill>
                  <a:srgbClr val="002060"/>
                </a:solidFill>
              </a:rPr>
              <a:t>QUESTIONS</a:t>
            </a:r>
            <a:endParaRPr/>
          </a:p>
        </p:txBody>
      </p:sp>
      <p:sp>
        <p:nvSpPr>
          <p:cNvPr id="237" name="Google Shape;237;p34"/>
          <p:cNvSpPr txBox="1"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690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36900" lvl="0" indent="0" algn="ctr" rtl="0">
              <a:spcBef>
                <a:spcPts val="4600"/>
              </a:spcBef>
              <a:spcAft>
                <a:spcPts val="0"/>
              </a:spcAft>
              <a:buSzPts val="14000"/>
              <a:buNone/>
            </a:pPr>
            <a:r>
              <a:rPr lang="en-US" sz="20000" b="1">
                <a:solidFill>
                  <a:srgbClr val="C00000"/>
                </a:solidFill>
              </a:rPr>
              <a:t>?</a:t>
            </a:r>
            <a:endParaRPr sz="20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Font typeface="Lustria"/>
              <a:buNone/>
            </a:pPr>
            <a:r>
              <a:rPr lang="en-US" sz="8000" b="1">
                <a:solidFill>
                  <a:schemeClr val="accent5"/>
                </a:solidFill>
              </a:rPr>
              <a:t>COACHES</a:t>
            </a:r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3927"/>
              <a:buNone/>
            </a:pPr>
            <a:r>
              <a:rPr lang="en-US" sz="5777" b="1">
                <a:solidFill>
                  <a:srgbClr val="C00000"/>
                </a:solidFill>
              </a:rPr>
              <a:t>Mel Hackbarth</a:t>
            </a:r>
            <a:endParaRPr sz="5777" b="1">
              <a:solidFill>
                <a:srgbClr val="C00000"/>
              </a:solidFill>
            </a:endParaRPr>
          </a:p>
          <a:p>
            <a:pPr marL="0" lvl="0" indent="0" algn="ctr" rtl="0">
              <a:spcBef>
                <a:spcPts val="1118"/>
              </a:spcBef>
              <a:spcAft>
                <a:spcPts val="0"/>
              </a:spcAft>
              <a:buSzPct val="33927"/>
              <a:buNone/>
            </a:pPr>
            <a:r>
              <a:rPr lang="en-US" sz="5777" b="1">
                <a:solidFill>
                  <a:srgbClr val="C00000"/>
                </a:solidFill>
              </a:rPr>
              <a:t>Jeff Renfro</a:t>
            </a:r>
            <a:endParaRPr sz="5777"/>
          </a:p>
          <a:p>
            <a:pPr marL="0" lvl="0" indent="0" algn="ctr" rtl="0">
              <a:spcBef>
                <a:spcPts val="1118"/>
              </a:spcBef>
              <a:spcAft>
                <a:spcPts val="0"/>
              </a:spcAft>
              <a:buSzPct val="33927"/>
              <a:buNone/>
            </a:pPr>
            <a:r>
              <a:rPr lang="en-US" sz="5777" b="1">
                <a:solidFill>
                  <a:srgbClr val="C00000"/>
                </a:solidFill>
              </a:rPr>
              <a:t>Stewart Civils</a:t>
            </a:r>
            <a:endParaRPr sz="5777"/>
          </a:p>
          <a:p>
            <a:pPr marL="0" lvl="0" indent="0" algn="ctr" rtl="0">
              <a:spcBef>
                <a:spcPts val="1118"/>
              </a:spcBef>
              <a:spcAft>
                <a:spcPts val="0"/>
              </a:spcAft>
              <a:buSzPct val="33927"/>
              <a:buNone/>
            </a:pPr>
            <a:r>
              <a:rPr lang="en-US" sz="5777" b="1">
                <a:solidFill>
                  <a:srgbClr val="C00000"/>
                </a:solidFill>
              </a:rPr>
              <a:t>Anthony Franks</a:t>
            </a:r>
            <a:endParaRPr sz="5777" b="1">
              <a:solidFill>
                <a:srgbClr val="C00000"/>
              </a:solidFill>
            </a:endParaRPr>
          </a:p>
          <a:p>
            <a:pPr marL="0" lvl="0" indent="0" algn="ctr" rtl="0">
              <a:spcBef>
                <a:spcPts val="1118"/>
              </a:spcBef>
              <a:spcAft>
                <a:spcPts val="0"/>
              </a:spcAft>
              <a:buSzPct val="33927"/>
              <a:buNone/>
            </a:pPr>
            <a:r>
              <a:rPr lang="en-US" sz="5777" b="1">
                <a:solidFill>
                  <a:srgbClr val="C00000"/>
                </a:solidFill>
              </a:rPr>
              <a:t>Jason Neeley</a:t>
            </a:r>
            <a:endParaRPr sz="5777" b="1">
              <a:solidFill>
                <a:srgbClr val="C00000"/>
              </a:solidFill>
            </a:endParaRPr>
          </a:p>
          <a:p>
            <a:pPr marL="0" lvl="0" indent="0" algn="ctr" rtl="0">
              <a:spcBef>
                <a:spcPts val="1118"/>
              </a:spcBef>
              <a:spcAft>
                <a:spcPts val="0"/>
              </a:spcAft>
              <a:buSzPct val="33927"/>
              <a:buNone/>
            </a:pPr>
            <a:r>
              <a:rPr lang="en-US" sz="5777" b="1">
                <a:solidFill>
                  <a:srgbClr val="C00000"/>
                </a:solidFill>
              </a:rPr>
              <a:t>Jacob Odle</a:t>
            </a:r>
            <a:endParaRPr sz="5777" b="1">
              <a:solidFill>
                <a:srgbClr val="C00000"/>
              </a:solidFill>
            </a:endParaRPr>
          </a:p>
          <a:p>
            <a:pPr marL="0" lvl="0" indent="0" algn="ctr" rtl="0">
              <a:spcBef>
                <a:spcPts val="1118"/>
              </a:spcBef>
              <a:spcAft>
                <a:spcPts val="0"/>
              </a:spcAft>
              <a:buSzPct val="33927"/>
              <a:buNone/>
            </a:pPr>
            <a:r>
              <a:rPr lang="en-US" sz="5777" b="1">
                <a:solidFill>
                  <a:srgbClr val="C00000"/>
                </a:solidFill>
              </a:rPr>
              <a:t>Nic Owen</a:t>
            </a:r>
            <a:endParaRPr sz="5777"/>
          </a:p>
          <a:p>
            <a:pPr marL="0" lvl="0" indent="0" algn="ctr" rtl="0">
              <a:spcBef>
                <a:spcPts val="1118"/>
              </a:spcBef>
              <a:spcAft>
                <a:spcPts val="0"/>
              </a:spcAft>
              <a:buSzPct val="33927"/>
              <a:buNone/>
            </a:pPr>
            <a:r>
              <a:rPr lang="en-US" sz="5777" b="1">
                <a:solidFill>
                  <a:srgbClr val="C00000"/>
                </a:solidFill>
              </a:rPr>
              <a:t>Josh Taylor</a:t>
            </a:r>
            <a:endParaRPr sz="5777" b="1">
              <a:solidFill>
                <a:srgbClr val="C00000"/>
              </a:solidFill>
            </a:endParaRPr>
          </a:p>
          <a:p>
            <a:pPr marL="0" lvl="0" indent="0" algn="ctr" rtl="0">
              <a:spcBef>
                <a:spcPts val="1118"/>
              </a:spcBef>
              <a:spcAft>
                <a:spcPts val="0"/>
              </a:spcAft>
              <a:buSzPct val="33927"/>
              <a:buNone/>
            </a:pPr>
            <a:r>
              <a:rPr lang="en-US" sz="5777" b="1">
                <a:solidFill>
                  <a:srgbClr val="C00000"/>
                </a:solidFill>
              </a:rPr>
              <a:t>Josh Wallis</a:t>
            </a:r>
            <a:endParaRPr sz="5777"/>
          </a:p>
          <a:p>
            <a:pPr marL="0" lvl="0" indent="0" algn="ctr" rtl="0">
              <a:spcBef>
                <a:spcPts val="1118"/>
              </a:spcBef>
              <a:spcAft>
                <a:spcPts val="0"/>
              </a:spcAft>
              <a:buSzPct val="980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00"/>
              <a:buFont typeface="Lustria"/>
              <a:buNone/>
            </a:pPr>
            <a:r>
              <a:rPr lang="en-US" sz="8000" b="1">
                <a:solidFill>
                  <a:schemeClr val="accent5"/>
                </a:solidFill>
              </a:rPr>
              <a:t>B.A.S.E</a:t>
            </a:r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body" idx="1"/>
          </p:nvPr>
        </p:nvSpPr>
        <p:spPr>
          <a:xfrm>
            <a:off x="913720" y="2116599"/>
            <a:ext cx="10353900" cy="405870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6000" b="1">
                <a:solidFill>
                  <a:srgbClr val="C00000"/>
                </a:solidFill>
              </a:rPr>
              <a:t>Belief</a:t>
            </a:r>
            <a:endParaRPr sz="6000"/>
          </a:p>
          <a:p>
            <a:pPr marL="0" lvl="0" indent="0" algn="ctr" rtl="0">
              <a:spcBef>
                <a:spcPts val="1400"/>
              </a:spcBef>
              <a:spcAft>
                <a:spcPts val="0"/>
              </a:spcAft>
              <a:buSzPts val="2800"/>
              <a:buNone/>
            </a:pPr>
            <a:r>
              <a:rPr lang="en-US" sz="6000" b="1">
                <a:solidFill>
                  <a:srgbClr val="C00000"/>
                </a:solidFill>
              </a:rPr>
              <a:t>Athleticism</a:t>
            </a:r>
            <a:endParaRPr sz="6000"/>
          </a:p>
          <a:p>
            <a:pPr marL="0" lvl="0" indent="0" algn="ctr" rtl="0">
              <a:spcBef>
                <a:spcPts val="1320"/>
              </a:spcBef>
              <a:spcAft>
                <a:spcPts val="0"/>
              </a:spcAft>
              <a:buSzPts val="2520"/>
              <a:buNone/>
            </a:pPr>
            <a:r>
              <a:rPr lang="en-US" sz="6000" b="1">
                <a:solidFill>
                  <a:srgbClr val="C00000"/>
                </a:solidFill>
              </a:rPr>
              <a:t>Skill</a:t>
            </a:r>
            <a:endParaRPr sz="6000"/>
          </a:p>
          <a:p>
            <a:pPr marL="0" lvl="0" indent="0" algn="ctr" rtl="0">
              <a:spcBef>
                <a:spcPts val="1800"/>
              </a:spcBef>
              <a:spcAft>
                <a:spcPts val="0"/>
              </a:spcAft>
              <a:buSzPts val="4200"/>
              <a:buNone/>
            </a:pPr>
            <a:r>
              <a:rPr lang="en-US" sz="6000" b="1">
                <a:solidFill>
                  <a:srgbClr val="C00000"/>
                </a:solidFill>
              </a:rPr>
              <a:t>Effort</a:t>
            </a:r>
            <a:endParaRPr sz="6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body" idx="4294967295"/>
          </p:nvPr>
        </p:nvSpPr>
        <p:spPr>
          <a:xfrm>
            <a:off x="620201" y="2243470"/>
            <a:ext cx="5387975" cy="430122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3200"/>
              <a:t>“For me success is not about the wins and losses. It’s about helping these young fellas </a:t>
            </a:r>
            <a:r>
              <a:rPr lang="en-US" sz="3200" b="1">
                <a:solidFill>
                  <a:srgbClr val="C00000"/>
                </a:solidFill>
              </a:rPr>
              <a:t>BE</a:t>
            </a:r>
            <a:r>
              <a:rPr lang="en-US" sz="3200"/>
              <a:t> the best versions of themselves on and off the field.”</a:t>
            </a:r>
            <a:endParaRPr/>
          </a:p>
          <a:p>
            <a:pPr marL="0" lvl="0" indent="0" algn="r" rtl="0">
              <a:spcBef>
                <a:spcPts val="1240"/>
              </a:spcBef>
              <a:spcAft>
                <a:spcPts val="0"/>
              </a:spcAft>
              <a:buSzPts val="2240"/>
              <a:buNone/>
            </a:pPr>
            <a:r>
              <a:rPr lang="en-US" sz="3200">
                <a:solidFill>
                  <a:srgbClr val="C00000"/>
                </a:solidFill>
              </a:rPr>
              <a:t>- Ted Lasso</a:t>
            </a:r>
            <a:endParaRPr/>
          </a:p>
        </p:txBody>
      </p:sp>
      <p:pic>
        <p:nvPicPr>
          <p:cNvPr id="163" name="Google Shape;163;p2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5987" r="25988"/>
          <a:stretch/>
        </p:blipFill>
        <p:spPr>
          <a:xfrm>
            <a:off x="6814090" y="1753621"/>
            <a:ext cx="4865687" cy="479107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</p:pic>
      <p:sp>
        <p:nvSpPr>
          <p:cNvPr id="164" name="Google Shape;164;p22"/>
          <p:cNvSpPr txBox="1"/>
          <p:nvPr/>
        </p:nvSpPr>
        <p:spPr>
          <a:xfrm>
            <a:off x="3188776" y="313303"/>
            <a:ext cx="56388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rgbClr val="002060"/>
                </a:solidFill>
                <a:latin typeface="Lustria"/>
                <a:ea typeface="Lustria"/>
                <a:cs typeface="Lustria"/>
                <a:sym typeface="Lustria"/>
              </a:rPr>
              <a:t>BELIEVE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>
            <a:spLocks noGrp="1"/>
          </p:cNvSpPr>
          <p:nvPr>
            <p:ph type="title" idx="4294967295"/>
          </p:nvPr>
        </p:nvSpPr>
        <p:spPr>
          <a:xfrm>
            <a:off x="1293811" y="120687"/>
            <a:ext cx="9604375" cy="91598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0"/>
              <a:buFont typeface="Lustria"/>
              <a:buNone/>
            </a:pPr>
            <a:r>
              <a:rPr lang="en-US" sz="8000" b="1">
                <a:solidFill>
                  <a:srgbClr val="002060"/>
                </a:solidFill>
              </a:rPr>
              <a:t>ATHLETICISM</a:t>
            </a:r>
            <a:endParaRPr/>
          </a:p>
        </p:txBody>
      </p:sp>
      <p:pic>
        <p:nvPicPr>
          <p:cNvPr id="170" name="Google Shape;17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949" y="1956391"/>
            <a:ext cx="11398102" cy="4391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900" cy="970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Lustria"/>
              <a:buNone/>
            </a:pPr>
            <a:r>
              <a:rPr lang="en-US" sz="8000" b="1">
                <a:solidFill>
                  <a:schemeClr val="accent3"/>
                </a:solidFill>
              </a:rPr>
              <a:t>TRAINING</a:t>
            </a:r>
            <a:endParaRPr/>
          </a:p>
        </p:txBody>
      </p:sp>
      <p:sp>
        <p:nvSpPr>
          <p:cNvPr id="176" name="Google Shape;176;p24"/>
          <p:cNvSpPr txBox="1">
            <a:spLocks noGrp="1"/>
          </p:cNvSpPr>
          <p:nvPr>
            <p:ph type="body" idx="1"/>
          </p:nvPr>
        </p:nvSpPr>
        <p:spPr>
          <a:xfrm>
            <a:off x="913795" y="1732449"/>
            <a:ext cx="10353900" cy="405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7600" b="1">
                <a:solidFill>
                  <a:schemeClr val="accent2"/>
                </a:solidFill>
              </a:rPr>
              <a:t>TBA</a:t>
            </a:r>
            <a:endParaRPr sz="7600" b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>
            <a:spLocks noGrp="1"/>
          </p:cNvSpPr>
          <p:nvPr>
            <p:ph type="title" idx="4294967295"/>
          </p:nvPr>
        </p:nvSpPr>
        <p:spPr>
          <a:xfrm>
            <a:off x="1293811" y="245687"/>
            <a:ext cx="9604375" cy="854075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0"/>
              <a:buFont typeface="Lustria"/>
              <a:buNone/>
            </a:pPr>
            <a:r>
              <a:rPr lang="en-US" sz="8000" b="1">
                <a:solidFill>
                  <a:srgbClr val="002060"/>
                </a:solidFill>
              </a:rPr>
              <a:t>SKILL</a:t>
            </a:r>
            <a:endParaRPr/>
          </a:p>
        </p:txBody>
      </p:sp>
      <p:sp>
        <p:nvSpPr>
          <p:cNvPr id="182" name="Google Shape;182;p25"/>
          <p:cNvSpPr txBox="1">
            <a:spLocks noGrp="1"/>
          </p:cNvSpPr>
          <p:nvPr>
            <p:ph type="body" idx="4294967295"/>
          </p:nvPr>
        </p:nvSpPr>
        <p:spPr>
          <a:xfrm>
            <a:off x="1293812" y="1310481"/>
            <a:ext cx="9604375" cy="4237037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080"/>
              <a:buNone/>
            </a:pPr>
            <a:r>
              <a:rPr lang="en-US" sz="4400" b="1">
                <a:solidFill>
                  <a:srgbClr val="C00000"/>
                </a:solidFill>
              </a:rPr>
              <a:t>Running</a:t>
            </a:r>
            <a:endParaRPr/>
          </a:p>
          <a:p>
            <a:pPr marL="0" lvl="0" indent="0" algn="ctr" rtl="0">
              <a:spcBef>
                <a:spcPts val="1480"/>
              </a:spcBef>
              <a:spcAft>
                <a:spcPts val="0"/>
              </a:spcAft>
              <a:buSzPts val="3080"/>
              <a:buNone/>
            </a:pPr>
            <a:r>
              <a:rPr lang="en-US" sz="4400" b="1">
                <a:solidFill>
                  <a:srgbClr val="C00000"/>
                </a:solidFill>
              </a:rPr>
              <a:t>Blocking</a:t>
            </a:r>
            <a:endParaRPr/>
          </a:p>
          <a:p>
            <a:pPr marL="0" lvl="0" indent="0" algn="ctr" rtl="0">
              <a:spcBef>
                <a:spcPts val="1480"/>
              </a:spcBef>
              <a:spcAft>
                <a:spcPts val="0"/>
              </a:spcAft>
              <a:buSzPts val="3080"/>
              <a:buNone/>
            </a:pPr>
            <a:r>
              <a:rPr lang="en-US" sz="4400" b="1">
                <a:solidFill>
                  <a:srgbClr val="C00000"/>
                </a:solidFill>
              </a:rPr>
              <a:t>Tackling</a:t>
            </a:r>
            <a:endParaRPr/>
          </a:p>
          <a:p>
            <a:pPr marL="0" lvl="0" indent="0" algn="ctr" rtl="0">
              <a:spcBef>
                <a:spcPts val="1480"/>
              </a:spcBef>
              <a:spcAft>
                <a:spcPts val="0"/>
              </a:spcAft>
              <a:buSzPts val="3080"/>
              <a:buNone/>
            </a:pPr>
            <a:r>
              <a:rPr lang="en-US" sz="4400" b="1">
                <a:solidFill>
                  <a:srgbClr val="C00000"/>
                </a:solidFill>
              </a:rPr>
              <a:t>Throwing</a:t>
            </a:r>
            <a:endParaRPr/>
          </a:p>
          <a:p>
            <a:pPr marL="0" lvl="0" indent="0" algn="ctr" rtl="0">
              <a:spcBef>
                <a:spcPts val="1480"/>
              </a:spcBef>
              <a:spcAft>
                <a:spcPts val="0"/>
              </a:spcAft>
              <a:buSzPts val="3080"/>
              <a:buNone/>
            </a:pPr>
            <a:r>
              <a:rPr lang="en-US" sz="4400" b="1">
                <a:solidFill>
                  <a:srgbClr val="C00000"/>
                </a:solidFill>
              </a:rPr>
              <a:t>Catching</a:t>
            </a:r>
            <a:endParaRPr/>
          </a:p>
          <a:p>
            <a:pPr marL="0" lvl="0" indent="0" algn="ctr" rtl="0">
              <a:spcBef>
                <a:spcPts val="1480"/>
              </a:spcBef>
              <a:spcAft>
                <a:spcPts val="0"/>
              </a:spcAft>
              <a:buSzPts val="3080"/>
              <a:buNone/>
            </a:pPr>
            <a:r>
              <a:rPr lang="en-US" sz="4400" b="1">
                <a:solidFill>
                  <a:srgbClr val="C00000"/>
                </a:solidFill>
              </a:rPr>
              <a:t>Football IQ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/>
          <p:nvPr/>
        </p:nvSpPr>
        <p:spPr>
          <a:xfrm>
            <a:off x="1057967" y="2767279"/>
            <a:ext cx="334571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rgbClr val="002060"/>
                </a:solidFill>
                <a:latin typeface="Lustria"/>
                <a:ea typeface="Lustria"/>
                <a:cs typeface="Lustria"/>
                <a:sym typeface="Lustria"/>
              </a:rPr>
              <a:t>Effort</a:t>
            </a:r>
            <a:endParaRPr/>
          </a:p>
        </p:txBody>
      </p:sp>
      <p:pic>
        <p:nvPicPr>
          <p:cNvPr id="188" name="Google Shape;18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9939" y="0"/>
            <a:ext cx="581509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0"/>
              <a:buFont typeface="Lustria"/>
              <a:buNone/>
            </a:pPr>
            <a:r>
              <a:rPr lang="en-US" sz="8000" b="1">
                <a:solidFill>
                  <a:srgbClr val="002060"/>
                </a:solidFill>
              </a:rPr>
              <a:t>B.a.s.E CAMP</a:t>
            </a:r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noFill/>
          <a:ln>
            <a:noFill/>
          </a:ln>
          <a:effectLst>
            <a:outerShdw blurRad="254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899" lvl="0" indent="0" algn="ctr" rtl="0">
              <a:spcBef>
                <a:spcPts val="0"/>
              </a:spcBef>
              <a:spcAft>
                <a:spcPts val="0"/>
              </a:spcAft>
              <a:buSzPts val="3780"/>
              <a:buNone/>
            </a:pPr>
            <a:r>
              <a:rPr lang="en-US" sz="5400" b="1">
                <a:solidFill>
                  <a:srgbClr val="C00000"/>
                </a:solidFill>
              </a:rPr>
              <a:t>Testing and Training: </a:t>
            </a:r>
            <a:r>
              <a:rPr lang="en-US" sz="5400">
                <a:solidFill>
                  <a:srgbClr val="C00000"/>
                </a:solidFill>
              </a:rPr>
              <a:t>TBA</a:t>
            </a:r>
            <a:endParaRPr/>
          </a:p>
          <a:p>
            <a:pPr marL="36900" lvl="0" indent="0" algn="ctr" rtl="0">
              <a:spcBef>
                <a:spcPts val="1680"/>
              </a:spcBef>
              <a:spcAft>
                <a:spcPts val="0"/>
              </a:spcAft>
              <a:buSzPts val="3780"/>
              <a:buNone/>
            </a:pPr>
            <a:r>
              <a:rPr lang="en-US" sz="5400" b="1">
                <a:solidFill>
                  <a:srgbClr val="C00000"/>
                </a:solidFill>
              </a:rPr>
              <a:t>Spring Camp</a:t>
            </a:r>
            <a:r>
              <a:rPr lang="en-US" sz="5400">
                <a:solidFill>
                  <a:srgbClr val="C00000"/>
                </a:solidFill>
              </a:rPr>
              <a:t>: May 6-17</a:t>
            </a:r>
            <a:endParaRPr/>
          </a:p>
          <a:p>
            <a:pPr marL="36900" lvl="0" indent="0" algn="ctr" rtl="0">
              <a:spcBef>
                <a:spcPts val="1680"/>
              </a:spcBef>
              <a:spcAft>
                <a:spcPts val="0"/>
              </a:spcAft>
              <a:buSzPts val="3780"/>
              <a:buNone/>
            </a:pPr>
            <a:r>
              <a:rPr lang="en-US" sz="5400" b="1">
                <a:solidFill>
                  <a:srgbClr val="C00000"/>
                </a:solidFill>
              </a:rPr>
              <a:t>Dragonfly Max</a:t>
            </a:r>
            <a:r>
              <a:rPr lang="en-US" sz="5400">
                <a:solidFill>
                  <a:srgbClr val="C00000"/>
                </a:solidFill>
              </a:rPr>
              <a:t>: Must be 100%</a:t>
            </a:r>
            <a:endParaRPr/>
          </a:p>
          <a:p>
            <a:pPr marL="36900" lvl="0" indent="0" algn="ctr" rtl="0">
              <a:spcBef>
                <a:spcPts val="10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Custom 1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C00000"/>
      </a:accent1>
      <a:accent2>
        <a:srgbClr val="C00000"/>
      </a:accent2>
      <a:accent3>
        <a:srgbClr val="002060"/>
      </a:accent3>
      <a:accent4>
        <a:srgbClr val="002060"/>
      </a:accent4>
      <a:accent5>
        <a:srgbClr val="002060"/>
      </a:accent5>
      <a:accent6>
        <a:srgbClr val="002060"/>
      </a:accent6>
      <a:hlink>
        <a:srgbClr val="C00000"/>
      </a:hlink>
      <a:folHlink>
        <a:srgbClr val="C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</Words>
  <Application>Microsoft Office PowerPoint</Application>
  <PresentationFormat>Widescreen</PresentationFormat>
  <Paragraphs>87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Noto Sans Symbols</vt:lpstr>
      <vt:lpstr>Georgia</vt:lpstr>
      <vt:lpstr>Lustria</vt:lpstr>
      <vt:lpstr>Slate</vt:lpstr>
      <vt:lpstr>SUCCESS</vt:lpstr>
      <vt:lpstr>COACHES</vt:lpstr>
      <vt:lpstr>B.A.S.E</vt:lpstr>
      <vt:lpstr>PowerPoint Presentation</vt:lpstr>
      <vt:lpstr>ATHLETICISM</vt:lpstr>
      <vt:lpstr>TRAINING</vt:lpstr>
      <vt:lpstr>SKILL</vt:lpstr>
      <vt:lpstr>PowerPoint Presentation</vt:lpstr>
      <vt:lpstr>B.a.s.E CAMP</vt:lpstr>
      <vt:lpstr>Participation Requirements</vt:lpstr>
      <vt:lpstr>PowerPoint Presentation</vt:lpstr>
      <vt:lpstr>SUMMER</vt:lpstr>
      <vt:lpstr>FALL</vt:lpstr>
      <vt:lpstr>Football Committee</vt:lpstr>
      <vt:lpstr>NEEDS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</dc:title>
  <dc:creator>Hackbarth, John</dc:creator>
  <cp:lastModifiedBy>Hackbarth, John</cp:lastModifiedBy>
  <cp:revision>1</cp:revision>
  <dcterms:modified xsi:type="dcterms:W3CDTF">2024-02-01T20:31:17Z</dcterms:modified>
</cp:coreProperties>
</file>