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16" name="Slide Number Placeholder 15"/>
          <p:cNvSpPr>
            <a:spLocks noGrp="1"/>
          </p:cNvSpPr>
          <p:nvPr>
            <p:ph type="sldNum" sz="quarter" idx="11"/>
          </p:nvPr>
        </p:nvSpPr>
        <p:spPr/>
        <p:txBody>
          <a:bodyPr/>
          <a:lstStyle/>
          <a:p>
            <a:fld id="{4C5E28E2-4286-45F0-8C0C-C33CA15D3F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28E2-4286-45F0-8C0C-C33CA15D3F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28E2-4286-45F0-8C0C-C33CA15D3F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3838E42-26C9-42F9-9C25-43714F7F3B9E}" type="datetimeFigureOut">
              <a:rPr lang="en-US" smtClean="0"/>
              <a:pPr/>
              <a:t>11/26/2012</a:t>
            </a:fld>
            <a:endParaRPr lang="en-US"/>
          </a:p>
        </p:txBody>
      </p:sp>
      <p:sp>
        <p:nvSpPr>
          <p:cNvPr id="15" name="Slide Number Placeholder 14"/>
          <p:cNvSpPr>
            <a:spLocks noGrp="1"/>
          </p:cNvSpPr>
          <p:nvPr>
            <p:ph type="sldNum" sz="quarter" idx="15"/>
          </p:nvPr>
        </p:nvSpPr>
        <p:spPr/>
        <p:txBody>
          <a:bodyPr/>
          <a:lstStyle>
            <a:lvl1pPr algn="ctr">
              <a:defRPr/>
            </a:lvl1pPr>
          </a:lstStyle>
          <a:p>
            <a:fld id="{4C5E28E2-4286-45F0-8C0C-C33CA15D3F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28E2-4286-45F0-8C0C-C33CA15D3F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E28E2-4286-45F0-8C0C-C33CA15D3F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C5E28E2-4286-45F0-8C0C-C33CA15D3F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E28E2-4286-45F0-8C0C-C33CA15D3F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E28E2-4286-45F0-8C0C-C33CA15D3F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3838E42-26C9-42F9-9C25-43714F7F3B9E}" type="datetimeFigureOut">
              <a:rPr lang="en-US" smtClean="0"/>
              <a:pPr/>
              <a:t>11/26/2012</a:t>
            </a:fld>
            <a:endParaRPr lang="en-US"/>
          </a:p>
        </p:txBody>
      </p:sp>
      <p:sp>
        <p:nvSpPr>
          <p:cNvPr id="9" name="Slide Number Placeholder 8"/>
          <p:cNvSpPr>
            <a:spLocks noGrp="1"/>
          </p:cNvSpPr>
          <p:nvPr>
            <p:ph type="sldNum" sz="quarter" idx="15"/>
          </p:nvPr>
        </p:nvSpPr>
        <p:spPr/>
        <p:txBody>
          <a:bodyPr/>
          <a:lstStyle/>
          <a:p>
            <a:fld id="{4C5E28E2-4286-45F0-8C0C-C33CA15D3F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3838E42-26C9-42F9-9C25-43714F7F3B9E}" type="datetimeFigureOut">
              <a:rPr lang="en-US" smtClean="0"/>
              <a:pPr/>
              <a:t>11/26/2012</a:t>
            </a:fld>
            <a:endParaRPr lang="en-US"/>
          </a:p>
        </p:txBody>
      </p:sp>
      <p:sp>
        <p:nvSpPr>
          <p:cNvPr id="9" name="Slide Number Placeholder 8"/>
          <p:cNvSpPr>
            <a:spLocks noGrp="1"/>
          </p:cNvSpPr>
          <p:nvPr>
            <p:ph type="sldNum" sz="quarter" idx="11"/>
          </p:nvPr>
        </p:nvSpPr>
        <p:spPr/>
        <p:txBody>
          <a:bodyPr/>
          <a:lstStyle/>
          <a:p>
            <a:fld id="{4C5E28E2-4286-45F0-8C0C-C33CA15D3F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3838E42-26C9-42F9-9C25-43714F7F3B9E}" type="datetimeFigureOut">
              <a:rPr lang="en-US" smtClean="0"/>
              <a:pPr/>
              <a:t>11/26/2012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C5E28E2-4286-45F0-8C0C-C33CA15D3F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Omar V.</a:t>
            </a:r>
            <a:endParaRPr lang="en-US" dirty="0"/>
          </a:p>
        </p:txBody>
      </p:sp>
      <p:sp>
        <p:nvSpPr>
          <p:cNvPr id="2" name="Title 1"/>
          <p:cNvSpPr>
            <a:spLocks noGrp="1"/>
          </p:cNvSpPr>
          <p:nvPr>
            <p:ph type="ctrTitle"/>
          </p:nvPr>
        </p:nvSpPr>
        <p:spPr/>
        <p:txBody>
          <a:bodyPr/>
          <a:lstStyle/>
          <a:p>
            <a:r>
              <a:rPr lang="en-US" dirty="0" err="1" smtClean="0"/>
              <a:t>Medival</a:t>
            </a:r>
            <a:r>
              <a:rPr lang="en-US" dirty="0" smtClean="0"/>
              <a:t> Buildings</a:t>
            </a:r>
            <a:endParaRPr lang="en-US"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543800" cy="4114800"/>
          </a:xfrm>
        </p:spPr>
        <p:txBody>
          <a:bodyPr>
            <a:normAutofit/>
          </a:bodyPr>
          <a:lstStyle/>
          <a:p>
            <a:pPr algn="l"/>
            <a:r>
              <a:rPr lang="en-US" dirty="0" smtClean="0"/>
              <a:t>During the Middle Ages, the poor people built their homes from stones and bricks made of mud.</a:t>
            </a:r>
          </a:p>
          <a:p>
            <a:pPr algn="l"/>
            <a:r>
              <a:rPr lang="en-US" dirty="0" smtClean="0"/>
              <a:t>Many people had fireplaces and chimneys</a:t>
            </a:r>
          </a:p>
          <a:p>
            <a:pPr algn="l"/>
            <a:r>
              <a:rPr lang="en-US" dirty="0"/>
              <a:t>t</a:t>
            </a:r>
            <a:r>
              <a:rPr lang="en-US" dirty="0" smtClean="0"/>
              <a:t>o keep them warm.</a:t>
            </a:r>
          </a:p>
          <a:p>
            <a:pPr algn="l"/>
            <a:r>
              <a:rPr lang="en-US" dirty="0"/>
              <a:t>F</a:t>
            </a:r>
            <a:r>
              <a:rPr lang="en-US" dirty="0" smtClean="0"/>
              <a:t>ireplaces and chimneys to heat their houses and to cook on, instead of an open fire in the middle.</a:t>
            </a:r>
          </a:p>
          <a:p>
            <a:endParaRPr lang="en-US" dirty="0" smtClean="0"/>
          </a:p>
          <a:p>
            <a:endParaRPr lang="en-US" dirty="0"/>
          </a:p>
        </p:txBody>
      </p:sp>
      <p:sp>
        <p:nvSpPr>
          <p:cNvPr id="2" name="Title 1"/>
          <p:cNvSpPr>
            <a:spLocks noGrp="1"/>
          </p:cNvSpPr>
          <p:nvPr>
            <p:ph type="ctrTitle"/>
          </p:nvPr>
        </p:nvSpPr>
        <p:spPr>
          <a:xfrm>
            <a:off x="533400" y="152400"/>
            <a:ext cx="7772400" cy="1470025"/>
          </a:xfrm>
        </p:spPr>
        <p:txBody>
          <a:bodyPr/>
          <a:lstStyle/>
          <a:p>
            <a:r>
              <a:rPr lang="en-US" dirty="0" smtClean="0"/>
              <a:t>Homes of the Poor</a:t>
            </a:r>
            <a:endParaRPr lang="en-US" dirty="0"/>
          </a:p>
        </p:txBody>
      </p:sp>
      <p:sp>
        <p:nvSpPr>
          <p:cNvPr id="4" name="Rectangle 3"/>
          <p:cNvSpPr/>
          <p:nvPr/>
        </p:nvSpPr>
        <p:spPr>
          <a:xfrm>
            <a:off x="1905000" y="6019800"/>
            <a:ext cx="4572000" cy="646331"/>
          </a:xfrm>
          <a:prstGeom prst="rect">
            <a:avLst/>
          </a:prstGeom>
        </p:spPr>
        <p:txBody>
          <a:bodyPr>
            <a:spAutoFit/>
          </a:bodyPr>
          <a:lstStyle/>
          <a:p>
            <a:r>
              <a:rPr lang="en-US" dirty="0" smtClean="0"/>
              <a:t>http://www.historyforkids.org/learn/medieval/architecture/medhouses.htm</a:t>
            </a:r>
            <a:endParaRPr lang="en-US" dirty="0"/>
          </a:p>
        </p:txBody>
      </p:sp>
    </p:spTree>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Churches</a:t>
            </a:r>
            <a:endParaRPr lang="en-US" dirty="0"/>
          </a:p>
        </p:txBody>
      </p:sp>
      <p:sp>
        <p:nvSpPr>
          <p:cNvPr id="3" name="Rectangle 2"/>
          <p:cNvSpPr/>
          <p:nvPr/>
        </p:nvSpPr>
        <p:spPr>
          <a:xfrm>
            <a:off x="457200" y="1524000"/>
            <a:ext cx="7772400" cy="3416320"/>
          </a:xfrm>
          <a:prstGeom prst="rect">
            <a:avLst/>
          </a:prstGeom>
        </p:spPr>
        <p:txBody>
          <a:bodyPr wrap="square">
            <a:spAutoFit/>
          </a:bodyPr>
          <a:lstStyle/>
          <a:p>
            <a:r>
              <a:rPr lang="en-US" sz="3600" dirty="0" smtClean="0"/>
              <a:t>Churches </a:t>
            </a:r>
            <a:r>
              <a:rPr lang="en-US" sz="2400" dirty="0" smtClean="0"/>
              <a:t>added</a:t>
            </a:r>
            <a:r>
              <a:rPr lang="en-US" sz="3600" dirty="0" smtClean="0"/>
              <a:t> a part coming out crossways, so that the whole church was built in the shape of a cross. to give more room for people to see the mass, and to remind people how Jesus died on the cross</a:t>
            </a:r>
            <a:endParaRPr lang="en-US" sz="3600" dirty="0"/>
          </a:p>
        </p:txBody>
      </p:sp>
      <p:sp>
        <p:nvSpPr>
          <p:cNvPr id="4" name="Rectangle 3"/>
          <p:cNvSpPr/>
          <p:nvPr/>
        </p:nvSpPr>
        <p:spPr>
          <a:xfrm>
            <a:off x="3249925" y="5614431"/>
            <a:ext cx="4854018" cy="646331"/>
          </a:xfrm>
          <a:prstGeom prst="rect">
            <a:avLst/>
          </a:prstGeom>
        </p:spPr>
        <p:txBody>
          <a:bodyPr wrap="square">
            <a:spAutoFit/>
          </a:bodyPr>
          <a:lstStyle/>
          <a:p>
            <a:r>
              <a:rPr lang="en-US" dirty="0" smtClean="0"/>
              <a:t>http://www.historyforkids.org/learn/medieval/architecture/churchparts.htm</a:t>
            </a: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 first, most castles had just one central tower, called the keep. A keep usually had two or three floors, with one big room on each floor. There was one big chimney running up the side, so each room had one giant fireplace to heat it. http://www.historyforkids.org/learn/medieval/architecture/castle.htm</a:t>
            </a:r>
            <a:endParaRPr lang="en-US" dirty="0"/>
          </a:p>
        </p:txBody>
      </p:sp>
      <p:sp>
        <p:nvSpPr>
          <p:cNvPr id="2" name="Title 1"/>
          <p:cNvSpPr>
            <a:spLocks noGrp="1"/>
          </p:cNvSpPr>
          <p:nvPr>
            <p:ph type="title"/>
          </p:nvPr>
        </p:nvSpPr>
        <p:spPr/>
        <p:txBody>
          <a:bodyPr/>
          <a:lstStyle/>
          <a:p>
            <a:r>
              <a:rPr lang="en-US" dirty="0" smtClean="0"/>
              <a:t>Castles</a:t>
            </a:r>
            <a:endParaRPr lang="en-US"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5715000"/>
            <a:ext cx="6477000" cy="838200"/>
          </a:xfrm>
        </p:spPr>
        <p:txBody>
          <a:bodyPr>
            <a:normAutofit/>
          </a:bodyPr>
          <a:lstStyle/>
          <a:p>
            <a:r>
              <a:rPr lang="en-US" dirty="0" smtClean="0"/>
              <a:t>http://histclo.com/schun/hist/schun-histma.html</a:t>
            </a:r>
            <a:endParaRPr lang="en-US" dirty="0"/>
          </a:p>
        </p:txBody>
      </p:sp>
      <p:sp>
        <p:nvSpPr>
          <p:cNvPr id="2" name="Title 1"/>
          <p:cNvSpPr>
            <a:spLocks noGrp="1"/>
          </p:cNvSpPr>
          <p:nvPr>
            <p:ph type="ctrTitle"/>
          </p:nvPr>
        </p:nvSpPr>
        <p:spPr>
          <a:xfrm>
            <a:off x="685800" y="228601"/>
            <a:ext cx="7772400" cy="1371599"/>
          </a:xfrm>
        </p:spPr>
        <p:txBody>
          <a:bodyPr/>
          <a:lstStyle/>
          <a:p>
            <a:r>
              <a:rPr lang="en-US" dirty="0" smtClean="0"/>
              <a:t>Schools</a:t>
            </a:r>
            <a:endParaRPr lang="en-US" dirty="0"/>
          </a:p>
        </p:txBody>
      </p:sp>
      <p:sp>
        <p:nvSpPr>
          <p:cNvPr id="4" name="Rectangle 3"/>
          <p:cNvSpPr/>
          <p:nvPr/>
        </p:nvSpPr>
        <p:spPr>
          <a:xfrm>
            <a:off x="762000" y="1752600"/>
            <a:ext cx="7848600" cy="1200329"/>
          </a:xfrm>
          <a:prstGeom prst="rect">
            <a:avLst/>
          </a:prstGeom>
        </p:spPr>
        <p:txBody>
          <a:bodyPr wrap="square">
            <a:spAutoFit/>
          </a:bodyPr>
          <a:lstStyle/>
          <a:p>
            <a:r>
              <a:rPr lang="en-US" dirty="0" smtClean="0"/>
              <a:t>School life was very </a:t>
            </a:r>
            <a:r>
              <a:rPr lang="en-US" dirty="0" err="1" smtClean="0"/>
              <a:t>differet</a:t>
            </a:r>
            <a:r>
              <a:rPr lang="en-US" dirty="0" smtClean="0"/>
              <a:t> in medieval Europe. Most schools had no access to books. Before printing was developed, books were </a:t>
            </a:r>
            <a:r>
              <a:rPr lang="en-US" dirty="0" err="1" smtClean="0"/>
              <a:t>enomously</a:t>
            </a:r>
            <a:r>
              <a:rPr lang="en-US" dirty="0" smtClean="0"/>
              <a:t> expensive and were not used in schools. In the schools girls  </a:t>
            </a:r>
            <a:r>
              <a:rPr lang="en-US" dirty="0" err="1" smtClean="0"/>
              <a:t>wornt</a:t>
            </a:r>
            <a:r>
              <a:rPr lang="en-US" dirty="0" smtClean="0"/>
              <a:t> </a:t>
            </a:r>
            <a:r>
              <a:rPr lang="en-US" dirty="0" err="1" smtClean="0"/>
              <a:t>alowed</a:t>
            </a:r>
            <a:r>
              <a:rPr lang="en-US" dirty="0" smtClean="0"/>
              <a:t> in school only boys were, not even one school had girls. </a:t>
            </a:r>
            <a:r>
              <a:rPr lang="en-US" dirty="0" smtClean="0"/>
              <a:t>The school was the church.</a:t>
            </a:r>
            <a:endParaRPr lang="en-US"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TotalTime>
  <Words>231</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Medival Buildings</vt:lpstr>
      <vt:lpstr>Homes of the Poor</vt:lpstr>
      <vt:lpstr>Churches</vt:lpstr>
      <vt:lpstr>Castles</vt:lpstr>
      <vt:lpstr>Schools</vt:lpstr>
    </vt:vector>
  </TitlesOfParts>
  <Company>SCBOE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dc:title>
  <dc:creator>studentmnes</dc:creator>
  <cp:lastModifiedBy>benjaminJacob  sharp</cp:lastModifiedBy>
  <cp:revision>9</cp:revision>
  <dcterms:created xsi:type="dcterms:W3CDTF">2012-11-05T15:08:05Z</dcterms:created>
  <dcterms:modified xsi:type="dcterms:W3CDTF">2012-11-26T16:09:53Z</dcterms:modified>
</cp:coreProperties>
</file>