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60" r:id="rId5"/>
    <p:sldId id="261" r:id="rId6"/>
    <p:sldId id="262" r:id="rId7"/>
    <p:sldId id="263" r:id="rId8"/>
    <p:sldId id="25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4" autoAdjust="0"/>
  </p:normalViewPr>
  <p:slideViewPr>
    <p:cSldViewPr>
      <p:cViewPr varScale="1">
        <p:scale>
          <a:sx n="104" d="100"/>
          <a:sy n="104" d="100"/>
        </p:scale>
        <p:origin x="-17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2527B7C5-8C43-4B13-9602-D2EEDD9397A3}" type="datetimeFigureOut">
              <a:rPr lang="en-US" smtClean="0"/>
              <a:pPr/>
              <a:t>12/3/2012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22EA5814-F9A2-486C-96F1-78D2498633A9}"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27B7C5-8C43-4B13-9602-D2EEDD9397A3}" type="datetimeFigureOut">
              <a:rPr lang="en-US" smtClean="0"/>
              <a:pPr/>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EA5814-F9A2-486C-96F1-78D2498633A9}"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27B7C5-8C43-4B13-9602-D2EEDD9397A3}" type="datetimeFigureOut">
              <a:rPr lang="en-US" smtClean="0"/>
              <a:pPr/>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EA5814-F9A2-486C-96F1-78D2498633A9}"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27B7C5-8C43-4B13-9602-D2EEDD9397A3}" type="datetimeFigureOut">
              <a:rPr lang="en-US" smtClean="0"/>
              <a:pPr/>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EA5814-F9A2-486C-96F1-78D2498633A9}"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527B7C5-8C43-4B13-9602-D2EEDD9397A3}" type="datetimeFigureOut">
              <a:rPr lang="en-US" smtClean="0"/>
              <a:pPr/>
              <a:t>12/3/2012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22EA5814-F9A2-486C-96F1-78D2498633A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527B7C5-8C43-4B13-9602-D2EEDD9397A3}" type="datetimeFigureOut">
              <a:rPr lang="en-US" smtClean="0"/>
              <a:pPr/>
              <a:t>12/3/2012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EA5814-F9A2-486C-96F1-78D2498633A9}"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527B7C5-8C43-4B13-9602-D2EEDD9397A3}" type="datetimeFigureOut">
              <a:rPr lang="en-US" smtClean="0"/>
              <a:pPr/>
              <a:t>12/3/2012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EA5814-F9A2-486C-96F1-78D2498633A9}"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527B7C5-8C43-4B13-9602-D2EEDD9397A3}" type="datetimeFigureOut">
              <a:rPr lang="en-US" smtClean="0"/>
              <a:pPr/>
              <a:t>12/3/2012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EA5814-F9A2-486C-96F1-78D2498633A9}"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27B7C5-8C43-4B13-9602-D2EEDD9397A3}" type="datetimeFigureOut">
              <a:rPr lang="en-US" smtClean="0"/>
              <a:pPr/>
              <a:t>12/3/2012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EA5814-F9A2-486C-96F1-78D2498633A9}"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527B7C5-8C43-4B13-9602-D2EEDD9397A3}" type="datetimeFigureOut">
              <a:rPr lang="en-US" smtClean="0"/>
              <a:pPr/>
              <a:t>12/3/2012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EA5814-F9A2-486C-96F1-78D2498633A9}"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527B7C5-8C43-4B13-9602-D2EEDD9397A3}" type="datetimeFigureOut">
              <a:rPr lang="en-US" smtClean="0"/>
              <a:pPr/>
              <a:t>12/3/2012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EA5814-F9A2-486C-96F1-78D2498633A9}" type="slidenum">
              <a:rPr lang="en-US" smtClean="0"/>
              <a:pPr/>
              <a:t>‹#›</a:t>
            </a:fld>
            <a:endParaRPr lang="en-US"/>
          </a:p>
        </p:txBody>
      </p:sp>
    </p:spTree>
  </p:cSld>
  <p:clrMapOvr>
    <a:masterClrMapping/>
  </p:clrMapOvr>
  <p:transition>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527B7C5-8C43-4B13-9602-D2EEDD9397A3}" type="datetimeFigureOut">
              <a:rPr lang="en-US" smtClean="0"/>
              <a:pPr/>
              <a:t>12/3/2012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2EA5814-F9A2-486C-96F1-78D2498633A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dissolve/>
  </p:transition>
  <p:timing>
    <p:tnLst>
      <p:par>
        <p:cTn id="1" dur="indefinite" restart="never" nodeType="tmRoot"/>
      </p:par>
    </p:tnLst>
  </p:timing>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www.historylearningsite.co.uk/Year%207.htm" TargetMode="External"/><Relationship Id="rId2" Type="http://schemas.openxmlformats.org/officeDocument/2006/relationships/audio" Target="../media/audio7.wav"/><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hyperlink" Target="http://www.historylearningsite.co.uk/feudal.ht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audio" Target="../media/audio8.wav"/><Relationship Id="rId1" Type="http://schemas.openxmlformats.org/officeDocument/2006/relationships/slideLayout" Target="../slideLayouts/slideLayout2.xml"/><Relationship Id="rId5" Type="http://schemas.openxmlformats.org/officeDocument/2006/relationships/image" Target="../media/image7.wmf"/><Relationship Id="rId4"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57401"/>
            <a:ext cx="7772400" cy="1447800"/>
          </a:xfrm>
        </p:spPr>
        <p:txBody>
          <a:bodyPr>
            <a:normAutofit fontScale="90000"/>
          </a:bodyPr>
          <a:lstStyle/>
          <a:p>
            <a:r>
              <a:rPr lang="en-US" dirty="0" smtClean="0"/>
              <a:t>Middle Ages </a:t>
            </a:r>
            <a:br>
              <a:rPr lang="en-US" dirty="0" smtClean="0"/>
            </a:br>
            <a:r>
              <a:rPr lang="en-US" dirty="0" smtClean="0"/>
              <a:t>Castles</a:t>
            </a:r>
            <a:br>
              <a:rPr lang="en-US" dirty="0" smtClean="0"/>
            </a:br>
            <a:r>
              <a:rPr lang="en-US" dirty="0" smtClean="0"/>
              <a:t>Homes of the Wealthy</a:t>
            </a:r>
            <a:endParaRPr lang="en-US" dirty="0"/>
          </a:p>
        </p:txBody>
      </p:sp>
      <p:sp>
        <p:nvSpPr>
          <p:cNvPr id="3" name="Subtitle 2"/>
          <p:cNvSpPr>
            <a:spLocks noGrp="1"/>
          </p:cNvSpPr>
          <p:nvPr>
            <p:ph type="subTitle" idx="1"/>
          </p:nvPr>
        </p:nvSpPr>
        <p:spPr/>
        <p:txBody>
          <a:bodyPr/>
          <a:lstStyle/>
          <a:p>
            <a:r>
              <a:rPr lang="en-US" dirty="0" smtClean="0"/>
              <a:t>Cody Curl</a:t>
            </a:r>
            <a:endParaRPr lang="en-US" dirty="0"/>
          </a:p>
        </p:txBody>
      </p:sp>
    </p:spTree>
  </p:cSld>
  <p:clrMapOvr>
    <a:masterClrMapping/>
  </p:clrMapOvr>
  <p:transition>
    <p:dissolve/>
    <p:sndAc>
      <p:stSnd>
        <p:snd r:embed="rId2" name="bomb.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Middle Ages Castles</a:t>
            </a:r>
            <a:endParaRPr lang="en-US" dirty="0"/>
          </a:p>
        </p:txBody>
      </p:sp>
      <p:sp>
        <p:nvSpPr>
          <p:cNvPr id="3" name="Content Placeholder 2"/>
          <p:cNvSpPr>
            <a:spLocks noGrp="1"/>
          </p:cNvSpPr>
          <p:nvPr>
            <p:ph idx="1"/>
          </p:nvPr>
        </p:nvSpPr>
        <p:spPr/>
        <p:txBody>
          <a:bodyPr>
            <a:normAutofit lnSpcReduction="10000"/>
          </a:bodyPr>
          <a:lstStyle/>
          <a:p>
            <a:pPr>
              <a:buNone/>
            </a:pPr>
            <a:r>
              <a:rPr lang="en-US" sz="2800" dirty="0" smtClean="0">
                <a:solidFill>
                  <a:schemeClr val="tx1">
                    <a:lumMod val="95000"/>
                    <a:lumOff val="5000"/>
                  </a:schemeClr>
                </a:solidFill>
              </a:rPr>
              <a:t>Buildings were made of stones, wood, straw, some roofs were made of straw, wood, brick. Some castles were made for battles. They were made out of brick. In 1140 some castles were weak and some were built strong. Some castles were made to protect you from black death. Some were new then they grow old to the king. Some were small most were big. The big castles belong to the rich and the king. It took years to build big castles. The big castles were at least ten stories tall.   </a:t>
            </a:r>
            <a:endParaRPr lang="en-US" sz="2800" dirty="0">
              <a:solidFill>
                <a:schemeClr val="tx1">
                  <a:lumMod val="95000"/>
                  <a:lumOff val="5000"/>
                </a:schemeClr>
              </a:solidFill>
            </a:endParaRPr>
          </a:p>
        </p:txBody>
      </p:sp>
    </p:spTree>
  </p:cSld>
  <p:clrMapOvr>
    <a:masterClrMapping/>
  </p:clrMapOvr>
  <p:transition>
    <p:dissolve/>
    <p:sndAc>
      <p:stSnd>
        <p:snd r:embed="rId2" name="explode.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Middle Ages Castles</a:t>
            </a:r>
            <a:endParaRPr lang="en-US" dirty="0"/>
          </a:p>
        </p:txBody>
      </p:sp>
      <p:sp>
        <p:nvSpPr>
          <p:cNvPr id="3" name="Content Placeholder 2"/>
          <p:cNvSpPr>
            <a:spLocks noGrp="1"/>
          </p:cNvSpPr>
          <p:nvPr>
            <p:ph idx="1"/>
          </p:nvPr>
        </p:nvSpPr>
        <p:spPr>
          <a:xfrm>
            <a:off x="0" y="1600200"/>
            <a:ext cx="9144000" cy="5257800"/>
          </a:xfrm>
        </p:spPr>
        <p:txBody>
          <a:bodyPr/>
          <a:lstStyle/>
          <a:p>
            <a:r>
              <a:rPr lang="en-US" dirty="0" smtClean="0"/>
              <a:t>Knights guarded the castles with swords.   </a:t>
            </a:r>
            <a:endParaRPr lang="en-US" dirty="0"/>
          </a:p>
        </p:txBody>
      </p:sp>
      <p:pic>
        <p:nvPicPr>
          <p:cNvPr id="1026" name="Picture 2" descr="C:\Documents and Settings\studentmnes\Local Settings\Temporary Internet Files\Content.IE5\MWFKHS16\MC900413094[1].wmf"/>
          <p:cNvPicPr>
            <a:picLocks noChangeAspect="1" noChangeArrowheads="1"/>
          </p:cNvPicPr>
          <p:nvPr/>
        </p:nvPicPr>
        <p:blipFill>
          <a:blip r:embed="rId3" cstate="print"/>
          <a:srcRect/>
          <a:stretch>
            <a:fillRect/>
          </a:stretch>
        </p:blipFill>
        <p:spPr bwMode="auto">
          <a:xfrm>
            <a:off x="2514600" y="2235558"/>
            <a:ext cx="5638800" cy="4622442"/>
          </a:xfrm>
          <a:prstGeom prst="rect">
            <a:avLst/>
          </a:prstGeom>
          <a:noFill/>
        </p:spPr>
      </p:pic>
    </p:spTree>
  </p:cSld>
  <p:clrMapOvr>
    <a:masterClrMapping/>
  </p:clrMapOvr>
  <p:transition>
    <p:dissolve/>
    <p:sndAc>
      <p:stSnd>
        <p:snd r:embed="rId2" name="laser.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Homes of the Poor</a:t>
            </a:r>
            <a:endParaRPr lang="en-US" dirty="0"/>
          </a:p>
        </p:txBody>
      </p:sp>
      <p:sp>
        <p:nvSpPr>
          <p:cNvPr id="3" name="Subtitle 2"/>
          <p:cNvSpPr>
            <a:spLocks noGrp="1"/>
          </p:cNvSpPr>
          <p:nvPr>
            <p:ph type="subTitle" idx="1"/>
          </p:nvPr>
        </p:nvSpPr>
        <p:spPr>
          <a:xfrm>
            <a:off x="0" y="3810000"/>
            <a:ext cx="9144000" cy="3048000"/>
          </a:xfrm>
        </p:spPr>
        <p:txBody>
          <a:bodyPr/>
          <a:lstStyle/>
          <a:p>
            <a:r>
              <a:rPr lang="en-US" dirty="0" smtClean="0"/>
              <a:t>Cody curl </a:t>
            </a:r>
            <a:endParaRPr lang="en-US" dirty="0"/>
          </a:p>
        </p:txBody>
      </p:sp>
    </p:spTree>
  </p:cSld>
  <p:clrMapOvr>
    <a:masterClrMapping/>
  </p:clrMapOvr>
  <p:transition>
    <p:dissolve/>
    <p:sndAc>
      <p:stSnd>
        <p:snd r:embed="rId2" name="hammer.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Poor Houses</a:t>
            </a:r>
            <a:endParaRPr lang="en-US" dirty="0"/>
          </a:p>
        </p:txBody>
      </p:sp>
      <p:sp>
        <p:nvSpPr>
          <p:cNvPr id="3" name="Content Placeholder 2"/>
          <p:cNvSpPr>
            <a:spLocks noGrp="1"/>
          </p:cNvSpPr>
          <p:nvPr>
            <p:ph idx="1"/>
          </p:nvPr>
        </p:nvSpPr>
        <p:spPr>
          <a:xfrm>
            <a:off x="457200" y="1600200"/>
            <a:ext cx="8229600" cy="5105400"/>
          </a:xfrm>
        </p:spPr>
        <p:txBody>
          <a:bodyPr>
            <a:normAutofit fontScale="92500" lnSpcReduction="10000"/>
          </a:bodyPr>
          <a:lstStyle/>
          <a:p>
            <a:pPr>
              <a:buNone/>
            </a:pPr>
            <a:r>
              <a:rPr lang="en-US" dirty="0" smtClean="0"/>
              <a:t>The house were strips of wood woven together covered in a plaster of a animal hair and clay).However in some parts of the country huts were made of stone. Peasants huts were either whitewashed or painted in bright colors. The poorest people lived in one-room huts. Slightly better off peasants lived in huts with one or two rooms. There were no panes of glass in the windows only wooden shutters, which were closed at night. The floors were of hard earth sometimes covered in straw for warmth. In the middle of a peasant’s hut was a fire used for cooking and heating. There was no chimney.  </a:t>
            </a:r>
            <a:endParaRPr lang="en-US" dirty="0"/>
          </a:p>
        </p:txBody>
      </p:sp>
    </p:spTree>
  </p:cSld>
  <p:clrMapOvr>
    <a:masterClrMapping/>
  </p:clrMapOvr>
  <p:transition>
    <p:dissolve/>
    <p:sndAc>
      <p:stSnd>
        <p:snd r:embed="rId2" name="drumroll.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Homes of the Rich</a:t>
            </a:r>
            <a:endParaRPr lang="en-US" dirty="0"/>
          </a:p>
        </p:txBody>
      </p:sp>
      <p:sp>
        <p:nvSpPr>
          <p:cNvPr id="3" name="Subtitle 2"/>
          <p:cNvSpPr>
            <a:spLocks noGrp="1"/>
          </p:cNvSpPr>
          <p:nvPr>
            <p:ph type="subTitle" idx="1"/>
          </p:nvPr>
        </p:nvSpPr>
        <p:spPr/>
        <p:txBody>
          <a:bodyPr/>
          <a:lstStyle/>
          <a:p>
            <a:r>
              <a:rPr lang="en-US" dirty="0" smtClean="0"/>
              <a:t>Cody curl</a:t>
            </a:r>
            <a:endParaRPr lang="en-US" dirty="0"/>
          </a:p>
        </p:txBody>
      </p:sp>
    </p:spTree>
  </p:cSld>
  <p:clrMapOvr>
    <a:masterClrMapping/>
  </p:clrMapOvr>
  <p:transition>
    <p:dissolve/>
    <p:sndAc>
      <p:stSnd>
        <p:snd r:embed="rId2" name="arrow.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Rich houses</a:t>
            </a:r>
            <a:endParaRPr lang="en-US" dirty="0"/>
          </a:p>
        </p:txBody>
      </p:sp>
      <p:sp>
        <p:nvSpPr>
          <p:cNvPr id="3" name="Content Placeholder 2"/>
          <p:cNvSpPr>
            <a:spLocks noGrp="1"/>
          </p:cNvSpPr>
          <p:nvPr>
            <p:ph idx="1"/>
          </p:nvPr>
        </p:nvSpPr>
        <p:spPr>
          <a:xfrm>
            <a:off x="0" y="1600200"/>
            <a:ext cx="9144000" cy="5257800"/>
          </a:xfrm>
        </p:spPr>
        <p:txBody>
          <a:bodyPr/>
          <a:lstStyle/>
          <a:p>
            <a:pPr>
              <a:buNone/>
            </a:pPr>
            <a:r>
              <a:rPr lang="en-US" dirty="0" smtClean="0"/>
              <a:t>Medieval manor houses were owned by </a:t>
            </a:r>
            <a:r>
              <a:rPr lang="en-US" u="sng" dirty="0" smtClean="0">
                <a:hlinkClick r:id="rId3" action="ppaction://hlinkfile"/>
              </a:rPr>
              <a:t>Medieval </a:t>
            </a:r>
            <a:r>
              <a:rPr lang="en-US" dirty="0" smtClean="0">
                <a:hlinkClick r:id="rId3" action="ppaction://hlinkfile"/>
              </a:rPr>
              <a:t>England's</a:t>
            </a:r>
            <a:r>
              <a:rPr lang="en-US" dirty="0" smtClean="0"/>
              <a:t> wealthy - those who were at or near the top of the </a:t>
            </a:r>
            <a:r>
              <a:rPr lang="en-US" dirty="0" smtClean="0">
                <a:hlinkClick r:id="rId4" action="ppaction://hlinkfile"/>
              </a:rPr>
              <a:t>feudal system</a:t>
            </a:r>
            <a:r>
              <a:rPr lang="en-US" dirty="0" smtClean="0"/>
              <a:t>. Few original Medieval manor houses still exist as many manor houses were built onto over the next centuries. For this reason, you have to look at Tudor and Stuart manors to find where Medieval architecture existed and where it was 'improved‘.</a:t>
            </a:r>
          </a:p>
          <a:p>
            <a:pPr>
              <a:buNone/>
            </a:pPr>
            <a:r>
              <a:rPr lang="en-US" dirty="0" smtClean="0"/>
              <a:t>Inside.</a:t>
            </a:r>
            <a:endParaRPr lang="en-US" dirty="0"/>
          </a:p>
        </p:txBody>
      </p:sp>
      <p:pic>
        <p:nvPicPr>
          <p:cNvPr id="1026" name="Picture 2" descr="http://www.historylearningsite.co.uk/fileadmin/historyLearningSite/mediev10.jpg"/>
          <p:cNvPicPr>
            <a:picLocks noChangeAspect="1" noChangeArrowheads="1"/>
          </p:cNvPicPr>
          <p:nvPr/>
        </p:nvPicPr>
        <p:blipFill>
          <a:blip r:embed="rId5" cstate="print"/>
          <a:srcRect/>
          <a:stretch>
            <a:fillRect/>
          </a:stretch>
        </p:blipFill>
        <p:spPr bwMode="auto">
          <a:xfrm>
            <a:off x="5257800" y="5181600"/>
            <a:ext cx="3962400" cy="1676400"/>
          </a:xfrm>
          <a:prstGeom prst="rect">
            <a:avLst/>
          </a:prstGeom>
          <a:noFill/>
        </p:spPr>
      </p:pic>
      <p:pic>
        <p:nvPicPr>
          <p:cNvPr id="1028" name="Picture 4" descr="http://www.historylearningsite.co.uk/fileadmin/historyLearningSite/mediev9.jpg"/>
          <p:cNvPicPr>
            <a:picLocks noChangeAspect="1" noChangeArrowheads="1"/>
          </p:cNvPicPr>
          <p:nvPr/>
        </p:nvPicPr>
        <p:blipFill>
          <a:blip r:embed="rId6" cstate="print"/>
          <a:srcRect/>
          <a:stretch>
            <a:fillRect/>
          </a:stretch>
        </p:blipFill>
        <p:spPr bwMode="auto">
          <a:xfrm>
            <a:off x="1600200" y="5562600"/>
            <a:ext cx="3657600" cy="1295400"/>
          </a:xfrm>
          <a:prstGeom prst="rect">
            <a:avLst/>
          </a:prstGeom>
          <a:noFill/>
        </p:spPr>
      </p:pic>
    </p:spTree>
  </p:cSld>
  <p:clrMapOvr>
    <a:masterClrMapping/>
  </p:clrMapOvr>
  <p:transition>
    <p:dissolve/>
    <p:sndAc>
      <p:stSnd>
        <p:snd r:embed="rId2" name="cashreg.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a:t>
            </a:r>
            <a:endParaRPr lang="en-US" dirty="0"/>
          </a:p>
        </p:txBody>
      </p:sp>
      <p:sp>
        <p:nvSpPr>
          <p:cNvPr id="3" name="Content Placeholder 2"/>
          <p:cNvSpPr>
            <a:spLocks noGrp="1"/>
          </p:cNvSpPr>
          <p:nvPr>
            <p:ph idx="1"/>
          </p:nvPr>
        </p:nvSpPr>
        <p:spPr>
          <a:xfrm>
            <a:off x="0" y="1219200"/>
            <a:ext cx="15219908" cy="5059364"/>
          </a:xfrm>
        </p:spPr>
        <p:txBody>
          <a:bodyPr/>
          <a:lstStyle/>
          <a:p>
            <a:r>
              <a:rPr lang="en-US" dirty="0" smtClean="0"/>
              <a:t>To all the castles and knights.</a:t>
            </a:r>
            <a:endParaRPr lang="en-US" dirty="0"/>
          </a:p>
        </p:txBody>
      </p:sp>
      <p:pic>
        <p:nvPicPr>
          <p:cNvPr id="2050" name="Picture 2" descr="C:\Documents and Settings\studentmnes\Local Settings\Temporary Internet Files\Content.IE5\QVQ1AC9U\MC900242957[1].wmf"/>
          <p:cNvPicPr>
            <a:picLocks noChangeAspect="1" noChangeArrowheads="1"/>
          </p:cNvPicPr>
          <p:nvPr/>
        </p:nvPicPr>
        <p:blipFill>
          <a:blip r:embed="rId3" cstate="print"/>
          <a:srcRect/>
          <a:stretch>
            <a:fillRect/>
          </a:stretch>
        </p:blipFill>
        <p:spPr bwMode="auto">
          <a:xfrm>
            <a:off x="3505200" y="2981149"/>
            <a:ext cx="1752599" cy="2379411"/>
          </a:xfrm>
          <a:prstGeom prst="rect">
            <a:avLst/>
          </a:prstGeom>
          <a:noFill/>
        </p:spPr>
      </p:pic>
      <p:pic>
        <p:nvPicPr>
          <p:cNvPr id="2051" name="Picture 3" descr="C:\Documents and Settings\studentmnes\Local Settings\Temporary Internet Files\Content.IE5\8290BSOP\MC900153766[1].wmf"/>
          <p:cNvPicPr>
            <a:picLocks noChangeAspect="1" noChangeArrowheads="1"/>
          </p:cNvPicPr>
          <p:nvPr/>
        </p:nvPicPr>
        <p:blipFill>
          <a:blip r:embed="rId4" cstate="print"/>
          <a:srcRect/>
          <a:stretch>
            <a:fillRect/>
          </a:stretch>
        </p:blipFill>
        <p:spPr bwMode="auto">
          <a:xfrm>
            <a:off x="5715000" y="3311711"/>
            <a:ext cx="1752600" cy="1926887"/>
          </a:xfrm>
          <a:prstGeom prst="rect">
            <a:avLst/>
          </a:prstGeom>
          <a:noFill/>
        </p:spPr>
      </p:pic>
      <p:pic>
        <p:nvPicPr>
          <p:cNvPr id="2052" name="Picture 4" descr="C:\Documents and Settings\studentmnes\Local Settings\Temporary Internet Files\Content.IE5\MWFKHS16\MC910217132[1].wmf"/>
          <p:cNvPicPr>
            <a:picLocks noChangeAspect="1" noChangeArrowheads="1"/>
          </p:cNvPicPr>
          <p:nvPr/>
        </p:nvPicPr>
        <p:blipFill>
          <a:blip r:embed="rId5" cstate="print"/>
          <a:srcRect/>
          <a:stretch>
            <a:fillRect/>
          </a:stretch>
        </p:blipFill>
        <p:spPr bwMode="auto">
          <a:xfrm>
            <a:off x="1524000" y="3124200"/>
            <a:ext cx="1846174" cy="1704137"/>
          </a:xfrm>
          <a:prstGeom prst="rect">
            <a:avLst/>
          </a:prstGeom>
          <a:noFill/>
        </p:spPr>
      </p:pic>
    </p:spTree>
  </p:cSld>
  <p:clrMapOvr>
    <a:masterClrMapping/>
  </p:clrMapOvr>
  <p:transition>
    <p:wipe dir="d"/>
    <p:sndAc>
      <p:stSnd>
        <p:snd r:embed="rId2" name="applause.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160</TotalTime>
  <Words>333</Words>
  <Application>Microsoft Office PowerPoint</Application>
  <PresentationFormat>On-screen Show (4:3)</PresentationFormat>
  <Paragraphs>17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Apex</vt:lpstr>
      <vt:lpstr>Middle Ages  Castles Homes of the Wealthy</vt:lpstr>
      <vt:lpstr>Middle Ages Castles</vt:lpstr>
      <vt:lpstr>Middle Ages Castles</vt:lpstr>
      <vt:lpstr>Homes of the Poor</vt:lpstr>
      <vt:lpstr>Poor Houses</vt:lpstr>
      <vt:lpstr>Homes of the Rich</vt:lpstr>
      <vt:lpstr>Rich houses</vt:lpstr>
      <vt:lpstr>The end</vt:lpstr>
    </vt:vector>
  </TitlesOfParts>
  <Company>SCBOE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Middle Ages</dc:title>
  <dc:creator>studentmnes</dc:creator>
  <cp:lastModifiedBy>studentmnes</cp:lastModifiedBy>
  <cp:revision>21</cp:revision>
  <dcterms:created xsi:type="dcterms:W3CDTF">2012-10-29T17:54:32Z</dcterms:created>
  <dcterms:modified xsi:type="dcterms:W3CDTF">2012-12-03T19:22:24Z</dcterms:modified>
</cp:coreProperties>
</file>